
<file path=[Content_Types].xml><?xml version="1.0" encoding="utf-8"?>
<Types xmlns="http://schemas.openxmlformats.org/package/2006/content-types">
  <Default Extension="avi" ContentType="video/x-msvideo"/>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26"/>
  </p:notesMasterIdLst>
  <p:sldIdLst>
    <p:sldId id="256" r:id="rId2"/>
    <p:sldId id="259" r:id="rId3"/>
    <p:sldId id="260" r:id="rId4"/>
    <p:sldId id="272" r:id="rId5"/>
    <p:sldId id="274" r:id="rId6"/>
    <p:sldId id="280" r:id="rId7"/>
    <p:sldId id="264" r:id="rId8"/>
    <p:sldId id="265" r:id="rId9"/>
    <p:sldId id="306" r:id="rId10"/>
    <p:sldId id="269" r:id="rId11"/>
    <p:sldId id="261" r:id="rId12"/>
    <p:sldId id="262" r:id="rId13"/>
    <p:sldId id="307" r:id="rId14"/>
    <p:sldId id="310" r:id="rId15"/>
    <p:sldId id="258" r:id="rId16"/>
    <p:sldId id="309" r:id="rId17"/>
    <p:sldId id="315" r:id="rId18"/>
    <p:sldId id="316" r:id="rId19"/>
    <p:sldId id="267" r:id="rId20"/>
    <p:sldId id="312" r:id="rId21"/>
    <p:sldId id="268" r:id="rId22"/>
    <p:sldId id="313" r:id="rId23"/>
    <p:sldId id="314" r:id="rId24"/>
    <p:sldId id="276" r:id="rId25"/>
  </p:sldIdLst>
  <p:sldSz cx="9144000" cy="5143500" type="screen16x9"/>
  <p:notesSz cx="6858000" cy="9144000"/>
  <p:embeddedFontLst>
    <p:embeddedFont>
      <p:font typeface="Anaheim" panose="020B0604020202020204" charset="0"/>
      <p:regular r:id="rId27"/>
      <p:bold r:id="rId28"/>
    </p:embeddedFont>
    <p:embeddedFont>
      <p:font typeface="Bebas Neue" panose="020B0606020202050201" pitchFamily="34" charset="0"/>
      <p:regular r:id="rId29"/>
    </p:embeddedFont>
    <p:embeddedFont>
      <p:font typeface="Montserrat" panose="00000500000000000000" pitchFamily="2" charset="0"/>
      <p:regular r:id="rId30"/>
      <p:bold r:id="rId31"/>
      <p:italic r:id="rId32"/>
      <p:boldItalic r:id="rId33"/>
    </p:embeddedFont>
    <p:embeddedFont>
      <p:font typeface="Montserrat Black" panose="00000A00000000000000" pitchFamily="2" charset="0"/>
      <p:bold r:id="rId34"/>
      <p:boldItalic r:id="rId35"/>
    </p:embeddedFont>
    <p:embeddedFont>
      <p:font typeface="Nunito Light" pitchFamily="2" charset="0"/>
      <p:regular r:id="rId36"/>
      <p:italic r:id="rId37"/>
    </p:embeddedFont>
    <p:embeddedFont>
      <p:font typeface="PT Sans" panose="020B0503020203020204" pitchFamily="3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10671F-AEE7-46AD-ADE1-1FCF01D15CEC}">
  <a:tblStyle styleId="{0F10671F-AEE7-46AD-ADE1-1FCF01D15C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992"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font" Target="fonts/font15.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5"/>
        <p:cNvGrpSpPr/>
        <p:nvPr/>
      </p:nvGrpSpPr>
      <p:grpSpPr>
        <a:xfrm>
          <a:off x="0" y="0"/>
          <a:ext cx="0" cy="0"/>
          <a:chOff x="0" y="0"/>
          <a:chExt cx="0" cy="0"/>
        </a:xfrm>
      </p:grpSpPr>
      <p:sp>
        <p:nvSpPr>
          <p:cNvPr id="1236" name="Google Shape;1236;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7" name="Google Shape;1237;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4"/>
        <p:cNvGrpSpPr/>
        <p:nvPr/>
      </p:nvGrpSpPr>
      <p:grpSpPr>
        <a:xfrm>
          <a:off x="0" y="0"/>
          <a:ext cx="0" cy="0"/>
          <a:chOff x="0" y="0"/>
          <a:chExt cx="0" cy="0"/>
        </a:xfrm>
      </p:grpSpPr>
      <p:sp>
        <p:nvSpPr>
          <p:cNvPr id="1635" name="Google Shape;1635;g1734a882cf6_0_8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 name="Google Shape;1636;g1734a882cf6_0_8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9"/>
        <p:cNvGrpSpPr/>
        <p:nvPr/>
      </p:nvGrpSpPr>
      <p:grpSpPr>
        <a:xfrm>
          <a:off x="0" y="0"/>
          <a:ext cx="0" cy="0"/>
          <a:chOff x="0" y="0"/>
          <a:chExt cx="0" cy="0"/>
        </a:xfrm>
      </p:grpSpPr>
      <p:sp>
        <p:nvSpPr>
          <p:cNvPr id="1380" name="Google Shape;13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1" name="Google Shape;13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1734a882cf6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1734a882cf6_0_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a:extLst>
            <a:ext uri="{FF2B5EF4-FFF2-40B4-BE49-F238E27FC236}">
              <a16:creationId xmlns:a16="http://schemas.microsoft.com/office/drawing/2014/main" id="{DC463EB5-5BC6-0DC1-9340-C87B3113EC96}"/>
            </a:ext>
          </a:extLst>
        </p:cNvPr>
        <p:cNvGrpSpPr/>
        <p:nvPr/>
      </p:nvGrpSpPr>
      <p:grpSpPr>
        <a:xfrm>
          <a:off x="0" y="0"/>
          <a:ext cx="0" cy="0"/>
          <a:chOff x="0" y="0"/>
          <a:chExt cx="0" cy="0"/>
        </a:xfrm>
      </p:grpSpPr>
      <p:sp>
        <p:nvSpPr>
          <p:cNvPr id="1318" name="Google Shape;1318;g54dda1946d_6_344:notes">
            <a:extLst>
              <a:ext uri="{FF2B5EF4-FFF2-40B4-BE49-F238E27FC236}">
                <a16:creationId xmlns:a16="http://schemas.microsoft.com/office/drawing/2014/main" id="{F96B3A26-837B-099E-6CB1-0DBD10D3133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54dda1946d_6_344:notes">
            <a:extLst>
              <a:ext uri="{FF2B5EF4-FFF2-40B4-BE49-F238E27FC236}">
                <a16:creationId xmlns:a16="http://schemas.microsoft.com/office/drawing/2014/main" id="{CEEB9089-EEEE-72BA-486D-8BC81A74FA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5748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a:extLst>
            <a:ext uri="{FF2B5EF4-FFF2-40B4-BE49-F238E27FC236}">
              <a16:creationId xmlns:a16="http://schemas.microsoft.com/office/drawing/2014/main" id="{D59D4035-34BA-4E7C-20CF-9EE673F03E7B}"/>
            </a:ext>
          </a:extLst>
        </p:cNvPr>
        <p:cNvGrpSpPr/>
        <p:nvPr/>
      </p:nvGrpSpPr>
      <p:grpSpPr>
        <a:xfrm>
          <a:off x="0" y="0"/>
          <a:ext cx="0" cy="0"/>
          <a:chOff x="0" y="0"/>
          <a:chExt cx="0" cy="0"/>
        </a:xfrm>
      </p:grpSpPr>
      <p:sp>
        <p:nvSpPr>
          <p:cNvPr id="1270" name="Google Shape;1270;gd431007ba2_0_215:notes">
            <a:extLst>
              <a:ext uri="{FF2B5EF4-FFF2-40B4-BE49-F238E27FC236}">
                <a16:creationId xmlns:a16="http://schemas.microsoft.com/office/drawing/2014/main" id="{4FE392D1-F273-4F62-8F26-A3E80070D97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d431007ba2_0_215:notes">
            <a:extLst>
              <a:ext uri="{FF2B5EF4-FFF2-40B4-BE49-F238E27FC236}">
                <a16:creationId xmlns:a16="http://schemas.microsoft.com/office/drawing/2014/main" id="{0318264E-C1E7-7249-ACCC-99859174DF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7565571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p:cNvGrpSpPr/>
        <p:nvPr/>
      </p:nvGrpSpPr>
      <p:grpSpPr>
        <a:xfrm>
          <a:off x="0" y="0"/>
          <a:ext cx="0" cy="0"/>
          <a:chOff x="0" y="0"/>
          <a:chExt cx="0" cy="0"/>
        </a:xfrm>
      </p:grpSpPr>
      <p:sp>
        <p:nvSpPr>
          <p:cNvPr id="1270" name="Google Shape;127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a:extLst>
            <a:ext uri="{FF2B5EF4-FFF2-40B4-BE49-F238E27FC236}">
              <a16:creationId xmlns:a16="http://schemas.microsoft.com/office/drawing/2014/main" id="{DC6317A1-CB97-1143-41A7-D14E772D3493}"/>
            </a:ext>
          </a:extLst>
        </p:cNvPr>
        <p:cNvGrpSpPr/>
        <p:nvPr/>
      </p:nvGrpSpPr>
      <p:grpSpPr>
        <a:xfrm>
          <a:off x="0" y="0"/>
          <a:ext cx="0" cy="0"/>
          <a:chOff x="0" y="0"/>
          <a:chExt cx="0" cy="0"/>
        </a:xfrm>
      </p:grpSpPr>
      <p:sp>
        <p:nvSpPr>
          <p:cNvPr id="1520" name="Google Shape;1520;g1734a882cf6_0_279:notes">
            <a:extLst>
              <a:ext uri="{FF2B5EF4-FFF2-40B4-BE49-F238E27FC236}">
                <a16:creationId xmlns:a16="http://schemas.microsoft.com/office/drawing/2014/main" id="{7BC942B9-5D59-D00C-9FAF-E40CBBAED5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1734a882cf6_0_279:notes">
            <a:extLst>
              <a:ext uri="{FF2B5EF4-FFF2-40B4-BE49-F238E27FC236}">
                <a16:creationId xmlns:a16="http://schemas.microsoft.com/office/drawing/2014/main" id="{92C86E42-8362-540B-CCB4-6EEA5415A17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557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a:extLst>
            <a:ext uri="{FF2B5EF4-FFF2-40B4-BE49-F238E27FC236}">
              <a16:creationId xmlns:a16="http://schemas.microsoft.com/office/drawing/2014/main" id="{FF6FE69C-D7AD-0E5B-682A-2B3CBCD2B29E}"/>
            </a:ext>
          </a:extLst>
        </p:cNvPr>
        <p:cNvGrpSpPr/>
        <p:nvPr/>
      </p:nvGrpSpPr>
      <p:grpSpPr>
        <a:xfrm>
          <a:off x="0" y="0"/>
          <a:ext cx="0" cy="0"/>
          <a:chOff x="0" y="0"/>
          <a:chExt cx="0" cy="0"/>
        </a:xfrm>
      </p:grpSpPr>
      <p:sp>
        <p:nvSpPr>
          <p:cNvPr id="1270" name="Google Shape;1270;gd431007ba2_0_215:notes">
            <a:extLst>
              <a:ext uri="{FF2B5EF4-FFF2-40B4-BE49-F238E27FC236}">
                <a16:creationId xmlns:a16="http://schemas.microsoft.com/office/drawing/2014/main" id="{5820DA1D-13BB-8F8E-2AF4-D0EE7DDA9FC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d431007ba2_0_215:notes">
            <a:extLst>
              <a:ext uri="{FF2B5EF4-FFF2-40B4-BE49-F238E27FC236}">
                <a16:creationId xmlns:a16="http://schemas.microsoft.com/office/drawing/2014/main" id="{47C1DEAD-5F16-F9A9-710F-5C1F664F9E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34062914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9">
          <a:extLst>
            <a:ext uri="{FF2B5EF4-FFF2-40B4-BE49-F238E27FC236}">
              <a16:creationId xmlns:a16="http://schemas.microsoft.com/office/drawing/2014/main" id="{81ADF353-4247-49F8-34DB-8BF4756CF2C1}"/>
            </a:ext>
          </a:extLst>
        </p:cNvPr>
        <p:cNvGrpSpPr/>
        <p:nvPr/>
      </p:nvGrpSpPr>
      <p:grpSpPr>
        <a:xfrm>
          <a:off x="0" y="0"/>
          <a:ext cx="0" cy="0"/>
          <a:chOff x="0" y="0"/>
          <a:chExt cx="0" cy="0"/>
        </a:xfrm>
      </p:grpSpPr>
      <p:sp>
        <p:nvSpPr>
          <p:cNvPr id="1270" name="Google Shape;1270;gd431007ba2_0_215:notes">
            <a:extLst>
              <a:ext uri="{FF2B5EF4-FFF2-40B4-BE49-F238E27FC236}">
                <a16:creationId xmlns:a16="http://schemas.microsoft.com/office/drawing/2014/main" id="{77C89E4B-287F-3EB5-6DC1-62FCBA6C3E3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1" name="Google Shape;1271;gd431007ba2_0_215:notes">
            <a:extLst>
              <a:ext uri="{FF2B5EF4-FFF2-40B4-BE49-F238E27FC236}">
                <a16:creationId xmlns:a16="http://schemas.microsoft.com/office/drawing/2014/main" id="{995576C0-DA7D-D14D-ECFA-D8910D38E4D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7621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2"/>
        <p:cNvGrpSpPr/>
        <p:nvPr/>
      </p:nvGrpSpPr>
      <p:grpSpPr>
        <a:xfrm>
          <a:off x="0" y="0"/>
          <a:ext cx="0" cy="0"/>
          <a:chOff x="0" y="0"/>
          <a:chExt cx="0" cy="0"/>
        </a:xfrm>
      </p:grpSpPr>
      <p:sp>
        <p:nvSpPr>
          <p:cNvPr id="1593" name="Google Shape;1593;g1734a882cf6_0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4" name="Google Shape;1594;g1734a882cf6_0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1734a882cf6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1734a882cf6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a:extLst>
            <a:ext uri="{FF2B5EF4-FFF2-40B4-BE49-F238E27FC236}">
              <a16:creationId xmlns:a16="http://schemas.microsoft.com/office/drawing/2014/main" id="{51C46DF1-C58D-7DA9-0ECA-93888FF4DD5B}"/>
            </a:ext>
          </a:extLst>
        </p:cNvPr>
        <p:cNvGrpSpPr/>
        <p:nvPr/>
      </p:nvGrpSpPr>
      <p:grpSpPr>
        <a:xfrm>
          <a:off x="0" y="0"/>
          <a:ext cx="0" cy="0"/>
          <a:chOff x="0" y="0"/>
          <a:chExt cx="0" cy="0"/>
        </a:xfrm>
      </p:grpSpPr>
      <p:sp>
        <p:nvSpPr>
          <p:cNvPr id="1612" name="Google Shape;1612;g1734a882cf6_0_811:notes">
            <a:extLst>
              <a:ext uri="{FF2B5EF4-FFF2-40B4-BE49-F238E27FC236}">
                <a16:creationId xmlns:a16="http://schemas.microsoft.com/office/drawing/2014/main" id="{CE05B92E-830B-5B5A-38A9-44BC231C7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 name="Google Shape;1613;g1734a882cf6_0_811:notes">
            <a:extLst>
              <a:ext uri="{FF2B5EF4-FFF2-40B4-BE49-F238E27FC236}">
                <a16:creationId xmlns:a16="http://schemas.microsoft.com/office/drawing/2014/main" id="{3476A78B-A066-C3D8-B754-C3382ACB66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74350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p:cNvGrpSpPr/>
        <p:nvPr/>
      </p:nvGrpSpPr>
      <p:grpSpPr>
        <a:xfrm>
          <a:off x="0" y="0"/>
          <a:ext cx="0" cy="0"/>
          <a:chOff x="0" y="0"/>
          <a:chExt cx="0" cy="0"/>
        </a:xfrm>
      </p:grpSpPr>
      <p:sp>
        <p:nvSpPr>
          <p:cNvPr id="1612" name="Google Shape;1612;g1734a882cf6_0_8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 name="Google Shape;1613;g1734a882cf6_0_8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a:extLst>
            <a:ext uri="{FF2B5EF4-FFF2-40B4-BE49-F238E27FC236}">
              <a16:creationId xmlns:a16="http://schemas.microsoft.com/office/drawing/2014/main" id="{C2EFD0C7-6221-ED2A-CBE4-19C484883C96}"/>
            </a:ext>
          </a:extLst>
        </p:cNvPr>
        <p:cNvGrpSpPr/>
        <p:nvPr/>
      </p:nvGrpSpPr>
      <p:grpSpPr>
        <a:xfrm>
          <a:off x="0" y="0"/>
          <a:ext cx="0" cy="0"/>
          <a:chOff x="0" y="0"/>
          <a:chExt cx="0" cy="0"/>
        </a:xfrm>
      </p:grpSpPr>
      <p:sp>
        <p:nvSpPr>
          <p:cNvPr id="1612" name="Google Shape;1612;g1734a882cf6_0_811:notes">
            <a:extLst>
              <a:ext uri="{FF2B5EF4-FFF2-40B4-BE49-F238E27FC236}">
                <a16:creationId xmlns:a16="http://schemas.microsoft.com/office/drawing/2014/main" id="{6F1235DD-6696-E3D5-16ED-79E4CF8E08F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 name="Google Shape;1613;g1734a882cf6_0_811:notes">
            <a:extLst>
              <a:ext uri="{FF2B5EF4-FFF2-40B4-BE49-F238E27FC236}">
                <a16:creationId xmlns:a16="http://schemas.microsoft.com/office/drawing/2014/main" id="{46256A8D-0903-ED98-1B78-E4CC65E16A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640662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a:extLst>
            <a:ext uri="{FF2B5EF4-FFF2-40B4-BE49-F238E27FC236}">
              <a16:creationId xmlns:a16="http://schemas.microsoft.com/office/drawing/2014/main" id="{A74013E7-61C5-DCFE-9EED-A384E102E849}"/>
            </a:ext>
          </a:extLst>
        </p:cNvPr>
        <p:cNvGrpSpPr/>
        <p:nvPr/>
      </p:nvGrpSpPr>
      <p:grpSpPr>
        <a:xfrm>
          <a:off x="0" y="0"/>
          <a:ext cx="0" cy="0"/>
          <a:chOff x="0" y="0"/>
          <a:chExt cx="0" cy="0"/>
        </a:xfrm>
      </p:grpSpPr>
      <p:sp>
        <p:nvSpPr>
          <p:cNvPr id="1612" name="Google Shape;1612;g1734a882cf6_0_811:notes">
            <a:extLst>
              <a:ext uri="{FF2B5EF4-FFF2-40B4-BE49-F238E27FC236}">
                <a16:creationId xmlns:a16="http://schemas.microsoft.com/office/drawing/2014/main" id="{38F88938-EE55-A4CC-5932-9135DBD379E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 name="Google Shape;1613;g1734a882cf6_0_811:notes">
            <a:extLst>
              <a:ext uri="{FF2B5EF4-FFF2-40B4-BE49-F238E27FC236}">
                <a16:creationId xmlns:a16="http://schemas.microsoft.com/office/drawing/2014/main" id="{7E51D0E9-2F84-5A90-C6CA-83D0E0889E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655463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14d33840f0f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14d33840f0f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7"/>
        <p:cNvGrpSpPr/>
        <p:nvPr/>
      </p:nvGrpSpPr>
      <p:grpSpPr>
        <a:xfrm>
          <a:off x="0" y="0"/>
          <a:ext cx="0" cy="0"/>
          <a:chOff x="0" y="0"/>
          <a:chExt cx="0" cy="0"/>
        </a:xfrm>
      </p:grpSpPr>
      <p:sp>
        <p:nvSpPr>
          <p:cNvPr id="1318" name="Google Shape;1318;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9" name="Google Shape;131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p:cNvGrpSpPr/>
        <p:nvPr/>
      </p:nvGrpSpPr>
      <p:grpSpPr>
        <a:xfrm>
          <a:off x="0" y="0"/>
          <a:ext cx="0" cy="0"/>
          <a:chOff x="0" y="0"/>
          <a:chExt cx="0" cy="0"/>
        </a:xfrm>
      </p:grpSpPr>
      <p:sp>
        <p:nvSpPr>
          <p:cNvPr id="1739" name="Google Shape;1739;g1734a882cf6_0_4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734a882cf6_0_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5"/>
        <p:cNvGrpSpPr/>
        <p:nvPr/>
      </p:nvGrpSpPr>
      <p:grpSpPr>
        <a:xfrm>
          <a:off x="0" y="0"/>
          <a:ext cx="0" cy="0"/>
          <a:chOff x="0" y="0"/>
          <a:chExt cx="0" cy="0"/>
        </a:xfrm>
      </p:grpSpPr>
      <p:sp>
        <p:nvSpPr>
          <p:cNvPr id="1866" name="Google Shape;1866;g1734a882cf6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7" name="Google Shape;1867;g1734a882cf6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7"/>
        <p:cNvGrpSpPr/>
        <p:nvPr/>
      </p:nvGrpSpPr>
      <p:grpSpPr>
        <a:xfrm>
          <a:off x="0" y="0"/>
          <a:ext cx="0" cy="0"/>
          <a:chOff x="0" y="0"/>
          <a:chExt cx="0" cy="0"/>
        </a:xfrm>
      </p:grpSpPr>
      <p:sp>
        <p:nvSpPr>
          <p:cNvPr id="2058" name="Google Shape;2058;g1734a882cf6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9" name="Google Shape;2059;g1734a882cf6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9"/>
        <p:cNvGrpSpPr/>
        <p:nvPr/>
      </p:nvGrpSpPr>
      <p:grpSpPr>
        <a:xfrm>
          <a:off x="0" y="0"/>
          <a:ext cx="0" cy="0"/>
          <a:chOff x="0" y="0"/>
          <a:chExt cx="0" cy="0"/>
        </a:xfrm>
      </p:grpSpPr>
      <p:sp>
        <p:nvSpPr>
          <p:cNvPr id="1440" name="Google Shape;1440;g1734a882cf6_0_2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 name="Google Shape;1441;g1734a882cf6_0_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9"/>
        <p:cNvGrpSpPr/>
        <p:nvPr/>
      </p:nvGrpSpPr>
      <p:grpSpPr>
        <a:xfrm>
          <a:off x="0" y="0"/>
          <a:ext cx="0" cy="0"/>
          <a:chOff x="0" y="0"/>
          <a:chExt cx="0" cy="0"/>
        </a:xfrm>
      </p:grpSpPr>
      <p:sp>
        <p:nvSpPr>
          <p:cNvPr id="1520" name="Google Shape;1520;g1734a882cf6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1" name="Google Shape;1521;g1734a882cf6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8">
          <a:extLst>
            <a:ext uri="{FF2B5EF4-FFF2-40B4-BE49-F238E27FC236}">
              <a16:creationId xmlns:a16="http://schemas.microsoft.com/office/drawing/2014/main" id="{D5C31401-CB77-E3AD-800E-81F05896BEB6}"/>
            </a:ext>
          </a:extLst>
        </p:cNvPr>
        <p:cNvGrpSpPr/>
        <p:nvPr/>
      </p:nvGrpSpPr>
      <p:grpSpPr>
        <a:xfrm>
          <a:off x="0" y="0"/>
          <a:ext cx="0" cy="0"/>
          <a:chOff x="0" y="0"/>
          <a:chExt cx="0" cy="0"/>
        </a:xfrm>
      </p:grpSpPr>
      <p:sp>
        <p:nvSpPr>
          <p:cNvPr id="1739" name="Google Shape;1739;g1734a882cf6_0_422:notes">
            <a:extLst>
              <a:ext uri="{FF2B5EF4-FFF2-40B4-BE49-F238E27FC236}">
                <a16:creationId xmlns:a16="http://schemas.microsoft.com/office/drawing/2014/main" id="{A38E3A32-B3BF-54C3-F4FE-F5AE012819A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0" name="Google Shape;1740;g1734a882cf6_0_422:notes">
            <a:extLst>
              <a:ext uri="{FF2B5EF4-FFF2-40B4-BE49-F238E27FC236}">
                <a16:creationId xmlns:a16="http://schemas.microsoft.com/office/drawing/2014/main" id="{B2531A4F-6DBD-7D33-0CF3-F9EADF160F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6064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256688"/>
            <a:ext cx="7033800" cy="21930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9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21113"/>
            <a:ext cx="4528800" cy="3657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4780389" y="2513201"/>
            <a:ext cx="5036265" cy="4113315"/>
            <a:chOff x="4780389" y="2513201"/>
            <a:chExt cx="5036265" cy="4113315"/>
          </a:xfrm>
        </p:grpSpPr>
        <p:grpSp>
          <p:nvGrpSpPr>
            <p:cNvPr id="12" name="Google Shape;12;p2"/>
            <p:cNvGrpSpPr/>
            <p:nvPr/>
          </p:nvGrpSpPr>
          <p:grpSpPr>
            <a:xfrm>
              <a:off x="4780389" y="2513201"/>
              <a:ext cx="5036265" cy="4113315"/>
              <a:chOff x="4673664" y="2214101"/>
              <a:chExt cx="5036265" cy="4113315"/>
            </a:xfrm>
          </p:grpSpPr>
          <p:sp>
            <p:nvSpPr>
              <p:cNvPr id="13" name="Google Shape;13;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4673664" y="2214101"/>
                <a:ext cx="5036265" cy="4113315"/>
                <a:chOff x="4673664" y="2214101"/>
                <a:chExt cx="5036265" cy="4113315"/>
              </a:xfrm>
            </p:grpSpPr>
            <p:grpSp>
              <p:nvGrpSpPr>
                <p:cNvPr id="15" name="Google Shape;15;p2"/>
                <p:cNvGrpSpPr/>
                <p:nvPr/>
              </p:nvGrpSpPr>
              <p:grpSpPr>
                <a:xfrm>
                  <a:off x="4673664" y="2214101"/>
                  <a:ext cx="5036265" cy="4113315"/>
                  <a:chOff x="3825164" y="427026"/>
                  <a:chExt cx="5036265" cy="4113315"/>
                </a:xfrm>
              </p:grpSpPr>
              <p:sp>
                <p:nvSpPr>
                  <p:cNvPr id="16" name="Google Shape;16;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Google Shape;44;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 name="Google Shape;52;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55;p2"/>
          <p:cNvGrpSpPr/>
          <p:nvPr/>
        </p:nvGrpSpPr>
        <p:grpSpPr>
          <a:xfrm>
            <a:off x="-3382536" y="-1517162"/>
            <a:ext cx="5036265" cy="4113315"/>
            <a:chOff x="4780389" y="2513201"/>
            <a:chExt cx="5036265" cy="4113315"/>
          </a:xfrm>
        </p:grpSpPr>
        <p:grpSp>
          <p:nvGrpSpPr>
            <p:cNvPr id="56" name="Google Shape;56;p2"/>
            <p:cNvGrpSpPr/>
            <p:nvPr/>
          </p:nvGrpSpPr>
          <p:grpSpPr>
            <a:xfrm>
              <a:off x="4780389" y="2513201"/>
              <a:ext cx="5036265" cy="4113315"/>
              <a:chOff x="4673664" y="2214101"/>
              <a:chExt cx="5036265" cy="4113315"/>
            </a:xfrm>
          </p:grpSpPr>
          <p:sp>
            <p:nvSpPr>
              <p:cNvPr id="57" name="Google Shape;57;p2"/>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 name="Google Shape;58;p2"/>
              <p:cNvGrpSpPr/>
              <p:nvPr/>
            </p:nvGrpSpPr>
            <p:grpSpPr>
              <a:xfrm>
                <a:off x="4673664" y="2214101"/>
                <a:ext cx="5036265" cy="4113315"/>
                <a:chOff x="4673664" y="2214101"/>
                <a:chExt cx="5036265" cy="4113315"/>
              </a:xfrm>
            </p:grpSpPr>
            <p:grpSp>
              <p:nvGrpSpPr>
                <p:cNvPr id="59" name="Google Shape;59;p2"/>
                <p:cNvGrpSpPr/>
                <p:nvPr/>
              </p:nvGrpSpPr>
              <p:grpSpPr>
                <a:xfrm>
                  <a:off x="4673664" y="2214101"/>
                  <a:ext cx="5036265" cy="4113315"/>
                  <a:chOff x="3825164" y="427026"/>
                  <a:chExt cx="5036265" cy="4113315"/>
                </a:xfrm>
              </p:grpSpPr>
              <p:sp>
                <p:nvSpPr>
                  <p:cNvPr id="60" name="Google Shape;60;p2"/>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2"/>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6" name="Google Shape;96;p2"/>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6"/>
        <p:cNvGrpSpPr/>
        <p:nvPr/>
      </p:nvGrpSpPr>
      <p:grpSpPr>
        <a:xfrm>
          <a:off x="0" y="0"/>
          <a:ext cx="0" cy="0"/>
          <a:chOff x="0" y="0"/>
          <a:chExt cx="0" cy="0"/>
        </a:xfrm>
      </p:grpSpPr>
      <p:sp>
        <p:nvSpPr>
          <p:cNvPr id="537" name="Google Shape;53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8" name="Google Shape;538;p13"/>
          <p:cNvSpPr txBox="1">
            <a:spLocks noGrp="1"/>
          </p:cNvSpPr>
          <p:nvPr>
            <p:ph type="subTitle" idx="1"/>
          </p:nvPr>
        </p:nvSpPr>
        <p:spPr>
          <a:xfrm>
            <a:off x="5784713" y="152095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9" name="Google Shape;539;p13"/>
          <p:cNvSpPr txBox="1">
            <a:spLocks noGrp="1"/>
          </p:cNvSpPr>
          <p:nvPr>
            <p:ph type="title" idx="2" hasCustomPrompt="1"/>
          </p:nvPr>
        </p:nvSpPr>
        <p:spPr>
          <a:xfrm>
            <a:off x="890575" y="152095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0" name="Google Shape;540;p13"/>
          <p:cNvSpPr txBox="1">
            <a:spLocks noGrp="1"/>
          </p:cNvSpPr>
          <p:nvPr>
            <p:ph type="subTitle" idx="3"/>
          </p:nvPr>
        </p:nvSpPr>
        <p:spPr>
          <a:xfrm>
            <a:off x="1954644" y="152095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1" name="Google Shape;541;p13"/>
          <p:cNvSpPr txBox="1">
            <a:spLocks noGrp="1"/>
          </p:cNvSpPr>
          <p:nvPr>
            <p:ph type="subTitle" idx="4"/>
          </p:nvPr>
        </p:nvSpPr>
        <p:spPr>
          <a:xfrm>
            <a:off x="5784713" y="215403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2" name="Google Shape;542;p13"/>
          <p:cNvSpPr txBox="1">
            <a:spLocks noGrp="1"/>
          </p:cNvSpPr>
          <p:nvPr>
            <p:ph type="title" idx="5" hasCustomPrompt="1"/>
          </p:nvPr>
        </p:nvSpPr>
        <p:spPr>
          <a:xfrm>
            <a:off x="890575" y="215403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3" name="Google Shape;543;p13"/>
          <p:cNvSpPr txBox="1">
            <a:spLocks noGrp="1"/>
          </p:cNvSpPr>
          <p:nvPr>
            <p:ph type="subTitle" idx="6"/>
          </p:nvPr>
        </p:nvSpPr>
        <p:spPr>
          <a:xfrm>
            <a:off x="1954644" y="215403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4" name="Google Shape;544;p13"/>
          <p:cNvSpPr txBox="1">
            <a:spLocks noGrp="1"/>
          </p:cNvSpPr>
          <p:nvPr>
            <p:ph type="subTitle" idx="7"/>
          </p:nvPr>
        </p:nvSpPr>
        <p:spPr>
          <a:xfrm>
            <a:off x="5784713" y="278712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5" name="Google Shape;545;p13"/>
          <p:cNvSpPr txBox="1">
            <a:spLocks noGrp="1"/>
          </p:cNvSpPr>
          <p:nvPr>
            <p:ph type="title" idx="8" hasCustomPrompt="1"/>
          </p:nvPr>
        </p:nvSpPr>
        <p:spPr>
          <a:xfrm>
            <a:off x="890575" y="278712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6" name="Google Shape;546;p13"/>
          <p:cNvSpPr txBox="1">
            <a:spLocks noGrp="1"/>
          </p:cNvSpPr>
          <p:nvPr>
            <p:ph type="subTitle" idx="9"/>
          </p:nvPr>
        </p:nvSpPr>
        <p:spPr>
          <a:xfrm>
            <a:off x="1954644" y="278712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7" name="Google Shape;547;p13"/>
          <p:cNvSpPr txBox="1">
            <a:spLocks noGrp="1"/>
          </p:cNvSpPr>
          <p:nvPr>
            <p:ph type="subTitle" idx="13"/>
          </p:nvPr>
        </p:nvSpPr>
        <p:spPr>
          <a:xfrm>
            <a:off x="5784713" y="3420205"/>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8" name="Google Shape;548;p13"/>
          <p:cNvSpPr txBox="1">
            <a:spLocks noGrp="1"/>
          </p:cNvSpPr>
          <p:nvPr>
            <p:ph type="title" idx="14" hasCustomPrompt="1"/>
          </p:nvPr>
        </p:nvSpPr>
        <p:spPr>
          <a:xfrm>
            <a:off x="890575" y="3420205"/>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9" name="Google Shape;549;p13"/>
          <p:cNvSpPr txBox="1">
            <a:spLocks noGrp="1"/>
          </p:cNvSpPr>
          <p:nvPr>
            <p:ph type="subTitle" idx="15"/>
          </p:nvPr>
        </p:nvSpPr>
        <p:spPr>
          <a:xfrm>
            <a:off x="1954644" y="3420205"/>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0" name="Google Shape;550;p13"/>
          <p:cNvSpPr txBox="1">
            <a:spLocks noGrp="1"/>
          </p:cNvSpPr>
          <p:nvPr>
            <p:ph type="subTitle" idx="16"/>
          </p:nvPr>
        </p:nvSpPr>
        <p:spPr>
          <a:xfrm>
            <a:off x="5784713" y="4053290"/>
            <a:ext cx="24687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1" name="Google Shape;551;p13"/>
          <p:cNvSpPr txBox="1">
            <a:spLocks noGrp="1"/>
          </p:cNvSpPr>
          <p:nvPr>
            <p:ph type="title" idx="17" hasCustomPrompt="1"/>
          </p:nvPr>
        </p:nvSpPr>
        <p:spPr>
          <a:xfrm>
            <a:off x="890575" y="4053290"/>
            <a:ext cx="976800" cy="484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2" name="Google Shape;552;p13"/>
          <p:cNvSpPr txBox="1">
            <a:spLocks noGrp="1"/>
          </p:cNvSpPr>
          <p:nvPr>
            <p:ph type="subTitle" idx="18"/>
          </p:nvPr>
        </p:nvSpPr>
        <p:spPr>
          <a:xfrm>
            <a:off x="1954644" y="4053290"/>
            <a:ext cx="3742800" cy="484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553" name="Google Shape;553;p13"/>
          <p:cNvGrpSpPr/>
          <p:nvPr/>
        </p:nvGrpSpPr>
        <p:grpSpPr>
          <a:xfrm>
            <a:off x="-3773061" y="-978862"/>
            <a:ext cx="5036265" cy="4113315"/>
            <a:chOff x="4780389" y="2513201"/>
            <a:chExt cx="5036265" cy="4113315"/>
          </a:xfrm>
        </p:grpSpPr>
        <p:grpSp>
          <p:nvGrpSpPr>
            <p:cNvPr id="554" name="Google Shape;554;p13"/>
            <p:cNvGrpSpPr/>
            <p:nvPr/>
          </p:nvGrpSpPr>
          <p:grpSpPr>
            <a:xfrm>
              <a:off x="4780389" y="2513201"/>
              <a:ext cx="5036265" cy="4113315"/>
              <a:chOff x="4673664" y="2214101"/>
              <a:chExt cx="5036265" cy="4113315"/>
            </a:xfrm>
          </p:grpSpPr>
          <p:sp>
            <p:nvSpPr>
              <p:cNvPr id="555" name="Google Shape;555;p1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 name="Google Shape;556;p13"/>
              <p:cNvGrpSpPr/>
              <p:nvPr/>
            </p:nvGrpSpPr>
            <p:grpSpPr>
              <a:xfrm>
                <a:off x="4673664" y="2214101"/>
                <a:ext cx="5036265" cy="4113315"/>
                <a:chOff x="4673664" y="2214101"/>
                <a:chExt cx="5036265" cy="4113315"/>
              </a:xfrm>
            </p:grpSpPr>
            <p:grpSp>
              <p:nvGrpSpPr>
                <p:cNvPr id="557" name="Google Shape;557;p13"/>
                <p:cNvGrpSpPr/>
                <p:nvPr/>
              </p:nvGrpSpPr>
              <p:grpSpPr>
                <a:xfrm>
                  <a:off x="4673664" y="2214101"/>
                  <a:ext cx="5036265" cy="4113315"/>
                  <a:chOff x="3825164" y="427026"/>
                  <a:chExt cx="5036265" cy="4113315"/>
                </a:xfrm>
              </p:grpSpPr>
              <p:sp>
                <p:nvSpPr>
                  <p:cNvPr id="558" name="Google Shape;558;p1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 name="Google Shape;586;p1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4" name="Google Shape;594;p1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24"/>
        <p:cNvGrpSpPr/>
        <p:nvPr/>
      </p:nvGrpSpPr>
      <p:grpSpPr>
        <a:xfrm>
          <a:off x="0" y="0"/>
          <a:ext cx="0" cy="0"/>
          <a:chOff x="0" y="0"/>
          <a:chExt cx="0" cy="0"/>
        </a:xfrm>
      </p:grpSpPr>
      <p:grpSp>
        <p:nvGrpSpPr>
          <p:cNvPr id="625" name="Google Shape;625;p15"/>
          <p:cNvGrpSpPr/>
          <p:nvPr/>
        </p:nvGrpSpPr>
        <p:grpSpPr>
          <a:xfrm rot="10800000">
            <a:off x="5530217" y="3662226"/>
            <a:ext cx="3811962" cy="1913484"/>
            <a:chOff x="4673664" y="4413931"/>
            <a:chExt cx="3811962" cy="1913484"/>
          </a:xfrm>
        </p:grpSpPr>
        <p:grpSp>
          <p:nvGrpSpPr>
            <p:cNvPr id="626" name="Google Shape;626;p15"/>
            <p:cNvGrpSpPr/>
            <p:nvPr/>
          </p:nvGrpSpPr>
          <p:grpSpPr>
            <a:xfrm>
              <a:off x="4673664" y="4413931"/>
              <a:ext cx="3811962" cy="1913484"/>
              <a:chOff x="3825164" y="2626856"/>
              <a:chExt cx="3811962" cy="1913484"/>
            </a:xfrm>
          </p:grpSpPr>
          <p:sp>
            <p:nvSpPr>
              <p:cNvPr id="627" name="Google Shape;627;p15"/>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5"/>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5"/>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5"/>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5"/>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5"/>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5"/>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5"/>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5"/>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5"/>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5"/>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 name="Google Shape;640;p15"/>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5"/>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5"/>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5"/>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 name="Google Shape;644;p15"/>
          <p:cNvSpPr txBox="1">
            <a:spLocks noGrp="1"/>
          </p:cNvSpPr>
          <p:nvPr>
            <p:ph type="title"/>
          </p:nvPr>
        </p:nvSpPr>
        <p:spPr>
          <a:xfrm>
            <a:off x="720000" y="1354363"/>
            <a:ext cx="3594000" cy="16320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5" name="Google Shape;645;p15"/>
          <p:cNvSpPr txBox="1">
            <a:spLocks noGrp="1"/>
          </p:cNvSpPr>
          <p:nvPr>
            <p:ph type="subTitle" idx="1"/>
          </p:nvPr>
        </p:nvSpPr>
        <p:spPr>
          <a:xfrm>
            <a:off x="720000" y="2986350"/>
            <a:ext cx="3594000" cy="963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46" name="Google Shape;646;p15"/>
          <p:cNvSpPr>
            <a:spLocks noGrp="1"/>
          </p:cNvSpPr>
          <p:nvPr>
            <p:ph type="pic" idx="2"/>
          </p:nvPr>
        </p:nvSpPr>
        <p:spPr>
          <a:xfrm>
            <a:off x="4627875" y="778125"/>
            <a:ext cx="3627900" cy="3762900"/>
          </a:xfrm>
          <a:prstGeom prst="roundRect">
            <a:avLst>
              <a:gd name="adj" fmla="val 16667"/>
            </a:avLst>
          </a:prstGeom>
          <a:noFill/>
          <a:ln w="19050" cap="flat" cmpd="sng">
            <a:solidFill>
              <a:schemeClr val="dk1"/>
            </a:solidFill>
            <a:prstDash val="solid"/>
            <a:round/>
            <a:headEnd type="none" w="sm" len="sm"/>
            <a:tailEnd type="none" w="sm" len="sm"/>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47"/>
        <p:cNvGrpSpPr/>
        <p:nvPr/>
      </p:nvGrpSpPr>
      <p:grpSpPr>
        <a:xfrm>
          <a:off x="0" y="0"/>
          <a:ext cx="0" cy="0"/>
          <a:chOff x="0" y="0"/>
          <a:chExt cx="0" cy="0"/>
        </a:xfrm>
      </p:grpSpPr>
      <p:sp>
        <p:nvSpPr>
          <p:cNvPr id="648" name="Google Shape;648;p16"/>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49" name="Google Shape;649;p16"/>
          <p:cNvSpPr txBox="1">
            <a:spLocks noGrp="1"/>
          </p:cNvSpPr>
          <p:nvPr>
            <p:ph type="subTitle" idx="1"/>
          </p:nvPr>
        </p:nvSpPr>
        <p:spPr>
          <a:xfrm>
            <a:off x="720000" y="1448250"/>
            <a:ext cx="44664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grpSp>
        <p:nvGrpSpPr>
          <p:cNvPr id="650" name="Google Shape;650;p16"/>
          <p:cNvGrpSpPr/>
          <p:nvPr/>
        </p:nvGrpSpPr>
        <p:grpSpPr>
          <a:xfrm rot="10800000">
            <a:off x="5530217" y="3471726"/>
            <a:ext cx="3811962" cy="1913484"/>
            <a:chOff x="4673664" y="4413931"/>
            <a:chExt cx="3811962" cy="1913484"/>
          </a:xfrm>
        </p:grpSpPr>
        <p:grpSp>
          <p:nvGrpSpPr>
            <p:cNvPr id="651" name="Google Shape;651;p16"/>
            <p:cNvGrpSpPr/>
            <p:nvPr/>
          </p:nvGrpSpPr>
          <p:grpSpPr>
            <a:xfrm>
              <a:off x="4673664" y="4413931"/>
              <a:ext cx="3811962" cy="1913484"/>
              <a:chOff x="3825164" y="2626856"/>
              <a:chExt cx="3811962" cy="1913484"/>
            </a:xfrm>
          </p:grpSpPr>
          <p:sp>
            <p:nvSpPr>
              <p:cNvPr id="652" name="Google Shape;652;p16"/>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6"/>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6"/>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 name="Google Shape;665;p16"/>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6"/>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696"/>
        <p:cNvGrpSpPr/>
        <p:nvPr/>
      </p:nvGrpSpPr>
      <p:grpSpPr>
        <a:xfrm>
          <a:off x="0" y="0"/>
          <a:ext cx="0" cy="0"/>
          <a:chOff x="0" y="0"/>
          <a:chExt cx="0" cy="0"/>
        </a:xfrm>
      </p:grpSpPr>
      <p:grpSp>
        <p:nvGrpSpPr>
          <p:cNvPr id="697" name="Google Shape;697;p18"/>
          <p:cNvGrpSpPr/>
          <p:nvPr/>
        </p:nvGrpSpPr>
        <p:grpSpPr>
          <a:xfrm flipH="1">
            <a:off x="7223396" y="3475515"/>
            <a:ext cx="1961773" cy="2399979"/>
            <a:chOff x="108580" y="3135490"/>
            <a:chExt cx="1961773" cy="2399979"/>
          </a:xfrm>
        </p:grpSpPr>
        <p:sp>
          <p:nvSpPr>
            <p:cNvPr id="698" name="Google Shape;698;p18"/>
            <p:cNvSpPr/>
            <p:nvPr/>
          </p:nvSpPr>
          <p:spPr>
            <a:xfrm rot="-157512" flipH="1">
              <a:off x="1392148" y="33295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8"/>
            <p:cNvSpPr/>
            <p:nvPr/>
          </p:nvSpPr>
          <p:spPr>
            <a:xfrm rot="-157512" flipH="1">
              <a:off x="1064998" y="386414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8"/>
            <p:cNvSpPr/>
            <p:nvPr/>
          </p:nvSpPr>
          <p:spPr>
            <a:xfrm rot="-157512" flipH="1">
              <a:off x="1364223" y="440671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8"/>
            <p:cNvSpPr/>
            <p:nvPr/>
          </p:nvSpPr>
          <p:spPr>
            <a:xfrm rot="-157512" flipH="1">
              <a:off x="119483" y="4382794"/>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 name="Google Shape;702;p18"/>
            <p:cNvGrpSpPr/>
            <p:nvPr/>
          </p:nvGrpSpPr>
          <p:grpSpPr>
            <a:xfrm>
              <a:off x="108580" y="3135490"/>
              <a:ext cx="1961773" cy="2399979"/>
              <a:chOff x="108580" y="3135490"/>
              <a:chExt cx="1961773" cy="2399979"/>
            </a:xfrm>
          </p:grpSpPr>
          <p:sp>
            <p:nvSpPr>
              <p:cNvPr id="703" name="Google Shape;703;p18"/>
              <p:cNvSpPr/>
              <p:nvPr/>
            </p:nvSpPr>
            <p:spPr>
              <a:xfrm rot="-157512" flipH="1">
                <a:off x="1376547" y="4265784"/>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8"/>
              <p:cNvSpPr/>
              <p:nvPr/>
            </p:nvSpPr>
            <p:spPr>
              <a:xfrm rot="-157512" flipH="1">
                <a:off x="1077325" y="3715820"/>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8"/>
              <p:cNvSpPr/>
              <p:nvPr/>
            </p:nvSpPr>
            <p:spPr>
              <a:xfrm rot="-157512" flipH="1">
                <a:off x="1404013" y="3181711"/>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8"/>
              <p:cNvSpPr/>
              <p:nvPr/>
            </p:nvSpPr>
            <p:spPr>
              <a:xfrm rot="-157512" flipH="1">
                <a:off x="451466" y="3699965"/>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8"/>
              <p:cNvSpPr/>
              <p:nvPr/>
            </p:nvSpPr>
            <p:spPr>
              <a:xfrm rot="-157512" flipH="1">
                <a:off x="152244" y="3150001"/>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8"/>
              <p:cNvSpPr/>
              <p:nvPr/>
            </p:nvSpPr>
            <p:spPr>
              <a:xfrm rot="-157512" flipH="1">
                <a:off x="778129" y="3165856"/>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8"/>
              <p:cNvSpPr/>
              <p:nvPr/>
            </p:nvSpPr>
            <p:spPr>
              <a:xfrm rot="-157512" flipH="1">
                <a:off x="124753" y="4234050"/>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8"/>
              <p:cNvSpPr/>
              <p:nvPr/>
            </p:nvSpPr>
            <p:spPr>
              <a:xfrm rot="-157512" flipH="1">
                <a:off x="423974" y="4784014"/>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8"/>
              <p:cNvSpPr/>
              <p:nvPr/>
            </p:nvSpPr>
            <p:spPr>
              <a:xfrm rot="-157512" flipH="1">
                <a:off x="1049859" y="4799893"/>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18"/>
          <p:cNvGrpSpPr/>
          <p:nvPr/>
        </p:nvGrpSpPr>
        <p:grpSpPr>
          <a:xfrm flipH="1">
            <a:off x="-253943" y="-355553"/>
            <a:ext cx="1934332" cy="1332011"/>
            <a:chOff x="7107962" y="-355553"/>
            <a:chExt cx="1934332" cy="1332011"/>
          </a:xfrm>
        </p:grpSpPr>
        <p:sp>
          <p:nvSpPr>
            <p:cNvPr id="713" name="Google Shape;713;p18"/>
            <p:cNvSpPr/>
            <p:nvPr/>
          </p:nvSpPr>
          <p:spPr>
            <a:xfrm rot="-157512" flipH="1">
              <a:off x="7124135" y="209124"/>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8"/>
            <p:cNvSpPr/>
            <p:nvPr/>
          </p:nvSpPr>
          <p:spPr>
            <a:xfrm rot="-157512" flipH="1">
              <a:off x="7112323" y="35256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8"/>
            <p:cNvSpPr/>
            <p:nvPr/>
          </p:nvSpPr>
          <p:spPr>
            <a:xfrm rot="-157512" flipH="1">
              <a:off x="7729061" y="729798"/>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8"/>
            <p:cNvSpPr/>
            <p:nvPr/>
          </p:nvSpPr>
          <p:spPr>
            <a:xfrm rot="-157512" flipH="1">
              <a:off x="7756527" y="-354275"/>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8"/>
            <p:cNvSpPr/>
            <p:nvPr/>
          </p:nvSpPr>
          <p:spPr>
            <a:xfrm rot="-157512" flipH="1">
              <a:off x="8076682" y="-30913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8"/>
            <p:cNvSpPr/>
            <p:nvPr/>
          </p:nvSpPr>
          <p:spPr>
            <a:xfrm rot="-157512" flipH="1">
              <a:off x="7450823" y="-32498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8"/>
            <p:cNvSpPr/>
            <p:nvPr/>
          </p:nvSpPr>
          <p:spPr>
            <a:xfrm rot="-157512" flipH="1">
              <a:off x="8375904" y="240832"/>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8"/>
            <p:cNvSpPr/>
            <p:nvPr/>
          </p:nvSpPr>
          <p:spPr>
            <a:xfrm rot="-157512" flipH="1">
              <a:off x="7750020" y="224978"/>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 name="Google Shape;721;p18"/>
          <p:cNvSpPr txBox="1">
            <a:spLocks noGrp="1"/>
          </p:cNvSpPr>
          <p:nvPr>
            <p:ph type="title"/>
          </p:nvPr>
        </p:nvSpPr>
        <p:spPr>
          <a:xfrm>
            <a:off x="720000" y="1673500"/>
            <a:ext cx="44664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2" name="Google Shape;722;p18"/>
          <p:cNvSpPr txBox="1">
            <a:spLocks noGrp="1"/>
          </p:cNvSpPr>
          <p:nvPr>
            <p:ph type="subTitle" idx="1"/>
          </p:nvPr>
        </p:nvSpPr>
        <p:spPr>
          <a:xfrm>
            <a:off x="720000" y="2246200"/>
            <a:ext cx="4466400" cy="139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000"/>
              <a:buFont typeface="Anaheim"/>
              <a:buChar char="◆"/>
              <a:defRPr/>
            </a:lvl1pPr>
            <a:lvl2pPr lvl="1" algn="ctr" rtl="0">
              <a:lnSpc>
                <a:spcPct val="100000"/>
              </a:lnSpc>
              <a:spcBef>
                <a:spcPts val="0"/>
              </a:spcBef>
              <a:spcAft>
                <a:spcPts val="0"/>
              </a:spcAft>
              <a:buClr>
                <a:srgbClr val="595959"/>
              </a:buClr>
              <a:buSzPts val="1400"/>
              <a:buFont typeface="Anaheim"/>
              <a:buChar char="○"/>
              <a:defRPr/>
            </a:lvl2pPr>
            <a:lvl3pPr lvl="2" algn="ctr" rtl="0">
              <a:lnSpc>
                <a:spcPct val="100000"/>
              </a:lnSpc>
              <a:spcBef>
                <a:spcPts val="0"/>
              </a:spcBef>
              <a:spcAft>
                <a:spcPts val="0"/>
              </a:spcAft>
              <a:buClr>
                <a:srgbClr val="595959"/>
              </a:buClr>
              <a:buSzPts val="1400"/>
              <a:buFont typeface="Anaheim"/>
              <a:buChar char="■"/>
              <a:defRPr/>
            </a:lvl3pPr>
            <a:lvl4pPr lvl="3" algn="ctr" rtl="0">
              <a:lnSpc>
                <a:spcPct val="100000"/>
              </a:lnSpc>
              <a:spcBef>
                <a:spcPts val="0"/>
              </a:spcBef>
              <a:spcAft>
                <a:spcPts val="0"/>
              </a:spcAft>
              <a:buClr>
                <a:srgbClr val="595959"/>
              </a:buClr>
              <a:buSzPts val="1400"/>
              <a:buFont typeface="Anaheim"/>
              <a:buChar char="●"/>
              <a:defRPr/>
            </a:lvl4pPr>
            <a:lvl5pPr lvl="4" algn="ctr" rtl="0">
              <a:lnSpc>
                <a:spcPct val="100000"/>
              </a:lnSpc>
              <a:spcBef>
                <a:spcPts val="0"/>
              </a:spcBef>
              <a:spcAft>
                <a:spcPts val="0"/>
              </a:spcAft>
              <a:buClr>
                <a:srgbClr val="595959"/>
              </a:buClr>
              <a:buSzPts val="1400"/>
              <a:buFont typeface="Anaheim"/>
              <a:buChar char="○"/>
              <a:defRPr/>
            </a:lvl5pPr>
            <a:lvl6pPr lvl="5" algn="ctr" rtl="0">
              <a:lnSpc>
                <a:spcPct val="100000"/>
              </a:lnSpc>
              <a:spcBef>
                <a:spcPts val="0"/>
              </a:spcBef>
              <a:spcAft>
                <a:spcPts val="0"/>
              </a:spcAft>
              <a:buClr>
                <a:srgbClr val="595959"/>
              </a:buClr>
              <a:buSzPts val="1400"/>
              <a:buFont typeface="Anaheim"/>
              <a:buChar char="■"/>
              <a:defRPr/>
            </a:lvl6pPr>
            <a:lvl7pPr lvl="6" algn="ctr" rtl="0">
              <a:lnSpc>
                <a:spcPct val="100000"/>
              </a:lnSpc>
              <a:spcBef>
                <a:spcPts val="0"/>
              </a:spcBef>
              <a:spcAft>
                <a:spcPts val="0"/>
              </a:spcAft>
              <a:buClr>
                <a:srgbClr val="595959"/>
              </a:buClr>
              <a:buSzPts val="1400"/>
              <a:buFont typeface="Anaheim"/>
              <a:buChar char="●"/>
              <a:defRPr/>
            </a:lvl7pPr>
            <a:lvl8pPr lvl="7" algn="ctr" rtl="0">
              <a:lnSpc>
                <a:spcPct val="100000"/>
              </a:lnSpc>
              <a:spcBef>
                <a:spcPts val="0"/>
              </a:spcBef>
              <a:spcAft>
                <a:spcPts val="0"/>
              </a:spcAft>
              <a:buClr>
                <a:srgbClr val="595959"/>
              </a:buClr>
              <a:buSzPts val="1400"/>
              <a:buFont typeface="Anaheim"/>
              <a:buChar char="○"/>
              <a:defRPr/>
            </a:lvl8pPr>
            <a:lvl9pPr lvl="8" algn="ctr" rtl="0">
              <a:lnSpc>
                <a:spcPct val="100000"/>
              </a:lnSpc>
              <a:spcBef>
                <a:spcPts val="0"/>
              </a:spcBef>
              <a:spcAft>
                <a:spcPts val="0"/>
              </a:spcAft>
              <a:buClr>
                <a:srgbClr val="595959"/>
              </a:buClr>
              <a:buSzPts val="1400"/>
              <a:buFont typeface="Anaheim"/>
              <a:buChar char="■"/>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810"/>
        <p:cNvGrpSpPr/>
        <p:nvPr/>
      </p:nvGrpSpPr>
      <p:grpSpPr>
        <a:xfrm>
          <a:off x="0" y="0"/>
          <a:ext cx="0" cy="0"/>
          <a:chOff x="0" y="0"/>
          <a:chExt cx="0" cy="0"/>
        </a:xfrm>
      </p:grpSpPr>
      <p:sp>
        <p:nvSpPr>
          <p:cNvPr id="811" name="Google Shape;811;p2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12" name="Google Shape;812;p22"/>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3" name="Google Shape;813;p22"/>
          <p:cNvSpPr txBox="1">
            <a:spLocks noGrp="1"/>
          </p:cNvSpPr>
          <p:nvPr>
            <p:ph type="subTitle" idx="2"/>
          </p:nvPr>
        </p:nvSpPr>
        <p:spPr>
          <a:xfrm>
            <a:off x="3524399"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4" name="Google Shape;814;p22"/>
          <p:cNvSpPr txBox="1">
            <a:spLocks noGrp="1"/>
          </p:cNvSpPr>
          <p:nvPr>
            <p:ph type="subTitle" idx="3"/>
          </p:nvPr>
        </p:nvSpPr>
        <p:spPr>
          <a:xfrm>
            <a:off x="6121811" y="3180750"/>
            <a:ext cx="2095200" cy="89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5" name="Google Shape;815;p22"/>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6" name="Google Shape;816;p22"/>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17" name="Google Shape;817;p22"/>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18" name="Google Shape;818;p22"/>
          <p:cNvGrpSpPr/>
          <p:nvPr/>
        </p:nvGrpSpPr>
        <p:grpSpPr>
          <a:xfrm>
            <a:off x="7221517" y="-507956"/>
            <a:ext cx="2532725" cy="1881750"/>
            <a:chOff x="7221517" y="-507956"/>
            <a:chExt cx="2532725" cy="1881750"/>
          </a:xfrm>
        </p:grpSpPr>
        <p:sp>
          <p:nvSpPr>
            <p:cNvPr id="819" name="Google Shape;819;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22"/>
          <p:cNvGrpSpPr/>
          <p:nvPr/>
        </p:nvGrpSpPr>
        <p:grpSpPr>
          <a:xfrm flipH="1">
            <a:off x="-836633" y="-507956"/>
            <a:ext cx="2532725" cy="1881750"/>
            <a:chOff x="7221517" y="-507956"/>
            <a:chExt cx="2532725" cy="1881750"/>
          </a:xfrm>
        </p:grpSpPr>
        <p:sp>
          <p:nvSpPr>
            <p:cNvPr id="830" name="Google Shape;830;p22"/>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2"/>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2"/>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2"/>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2"/>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2"/>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2"/>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2"/>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2"/>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2"/>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40"/>
        <p:cNvGrpSpPr/>
        <p:nvPr/>
      </p:nvGrpSpPr>
      <p:grpSpPr>
        <a:xfrm>
          <a:off x="0" y="0"/>
          <a:ext cx="0" cy="0"/>
          <a:chOff x="0" y="0"/>
          <a:chExt cx="0" cy="0"/>
        </a:xfrm>
      </p:grpSpPr>
      <p:sp>
        <p:nvSpPr>
          <p:cNvPr id="841" name="Google Shape;841;p2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42" name="Google Shape;842;p23"/>
          <p:cNvSpPr txBox="1">
            <a:spLocks noGrp="1"/>
          </p:cNvSpPr>
          <p:nvPr>
            <p:ph type="subTitle" idx="1"/>
          </p:nvPr>
        </p:nvSpPr>
        <p:spPr>
          <a:xfrm>
            <a:off x="1755325"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3" name="Google Shape;843;p23"/>
          <p:cNvSpPr txBox="1">
            <a:spLocks noGrp="1"/>
          </p:cNvSpPr>
          <p:nvPr>
            <p:ph type="subTitle" idx="2"/>
          </p:nvPr>
        </p:nvSpPr>
        <p:spPr>
          <a:xfrm>
            <a:off x="4793684" y="22047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4" name="Google Shape;844;p23"/>
          <p:cNvSpPr txBox="1">
            <a:spLocks noGrp="1"/>
          </p:cNvSpPr>
          <p:nvPr>
            <p:ph type="subTitle" idx="3"/>
          </p:nvPr>
        </p:nvSpPr>
        <p:spPr>
          <a:xfrm>
            <a:off x="1755325"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5" name="Google Shape;845;p23"/>
          <p:cNvSpPr txBox="1">
            <a:spLocks noGrp="1"/>
          </p:cNvSpPr>
          <p:nvPr>
            <p:ph type="subTitle" idx="4"/>
          </p:nvPr>
        </p:nvSpPr>
        <p:spPr>
          <a:xfrm>
            <a:off x="4793684" y="3638175"/>
            <a:ext cx="2595000" cy="484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6" name="Google Shape;846;p23"/>
          <p:cNvSpPr txBox="1">
            <a:spLocks noGrp="1"/>
          </p:cNvSpPr>
          <p:nvPr>
            <p:ph type="subTitle" idx="5"/>
          </p:nvPr>
        </p:nvSpPr>
        <p:spPr>
          <a:xfrm>
            <a:off x="1755325"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7" name="Google Shape;847;p23"/>
          <p:cNvSpPr txBox="1">
            <a:spLocks noGrp="1"/>
          </p:cNvSpPr>
          <p:nvPr>
            <p:ph type="subTitle" idx="6"/>
          </p:nvPr>
        </p:nvSpPr>
        <p:spPr>
          <a:xfrm>
            <a:off x="1755325"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8" name="Google Shape;848;p23"/>
          <p:cNvSpPr txBox="1">
            <a:spLocks noGrp="1"/>
          </p:cNvSpPr>
          <p:nvPr>
            <p:ph type="subTitle" idx="7"/>
          </p:nvPr>
        </p:nvSpPr>
        <p:spPr>
          <a:xfrm>
            <a:off x="4793680" y="17475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9" name="Google Shape;849;p23"/>
          <p:cNvSpPr txBox="1">
            <a:spLocks noGrp="1"/>
          </p:cNvSpPr>
          <p:nvPr>
            <p:ph type="subTitle" idx="8"/>
          </p:nvPr>
        </p:nvSpPr>
        <p:spPr>
          <a:xfrm>
            <a:off x="4793680" y="3180975"/>
            <a:ext cx="25950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850" name="Google Shape;850;p23"/>
          <p:cNvGrpSpPr/>
          <p:nvPr/>
        </p:nvGrpSpPr>
        <p:grpSpPr>
          <a:xfrm flipH="1">
            <a:off x="-884258" y="-507956"/>
            <a:ext cx="2532725" cy="1881750"/>
            <a:chOff x="7221517" y="-507956"/>
            <a:chExt cx="2532725" cy="1881750"/>
          </a:xfrm>
        </p:grpSpPr>
        <p:sp>
          <p:nvSpPr>
            <p:cNvPr id="851" name="Google Shape;851;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23"/>
          <p:cNvGrpSpPr/>
          <p:nvPr/>
        </p:nvGrpSpPr>
        <p:grpSpPr>
          <a:xfrm flipH="1">
            <a:off x="7421542" y="4092619"/>
            <a:ext cx="2532725" cy="1881750"/>
            <a:chOff x="7221517" y="-507956"/>
            <a:chExt cx="2532725" cy="1881750"/>
          </a:xfrm>
        </p:grpSpPr>
        <p:sp>
          <p:nvSpPr>
            <p:cNvPr id="862" name="Google Shape;862;p23"/>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3"/>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3"/>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3"/>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3"/>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3"/>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3"/>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3"/>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3"/>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3"/>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22"/>
        <p:cNvGrpSpPr/>
        <p:nvPr/>
      </p:nvGrpSpPr>
      <p:grpSpPr>
        <a:xfrm>
          <a:off x="0" y="0"/>
          <a:ext cx="0" cy="0"/>
          <a:chOff x="0" y="0"/>
          <a:chExt cx="0" cy="0"/>
        </a:xfrm>
      </p:grpSpPr>
      <p:sp>
        <p:nvSpPr>
          <p:cNvPr id="923" name="Google Shape;923;p2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lvl1pPr>
            <a:lvl2pPr lvl="1" algn="ctr">
              <a:spcBef>
                <a:spcPts val="0"/>
              </a:spcBef>
              <a:spcAft>
                <a:spcPts val="0"/>
              </a:spcAft>
              <a:buSzPts val="3200"/>
              <a:buFont typeface="Montserrat Black"/>
              <a:buNone/>
              <a:defRPr>
                <a:latin typeface="Montserrat Black"/>
                <a:ea typeface="Montserrat Black"/>
                <a:cs typeface="Montserrat Black"/>
                <a:sym typeface="Montserrat Black"/>
              </a:defRPr>
            </a:lvl2pPr>
            <a:lvl3pPr lvl="2" algn="ctr">
              <a:spcBef>
                <a:spcPts val="0"/>
              </a:spcBef>
              <a:spcAft>
                <a:spcPts val="0"/>
              </a:spcAft>
              <a:buSzPts val="3200"/>
              <a:buFont typeface="Montserrat Black"/>
              <a:buNone/>
              <a:defRPr>
                <a:latin typeface="Montserrat Black"/>
                <a:ea typeface="Montserrat Black"/>
                <a:cs typeface="Montserrat Black"/>
                <a:sym typeface="Montserrat Black"/>
              </a:defRPr>
            </a:lvl3pPr>
            <a:lvl4pPr lvl="3" algn="ctr">
              <a:spcBef>
                <a:spcPts val="0"/>
              </a:spcBef>
              <a:spcAft>
                <a:spcPts val="0"/>
              </a:spcAft>
              <a:buSzPts val="3200"/>
              <a:buFont typeface="Montserrat Black"/>
              <a:buNone/>
              <a:defRPr>
                <a:latin typeface="Montserrat Black"/>
                <a:ea typeface="Montserrat Black"/>
                <a:cs typeface="Montserrat Black"/>
                <a:sym typeface="Montserrat Black"/>
              </a:defRPr>
            </a:lvl4pPr>
            <a:lvl5pPr lvl="4" algn="ctr">
              <a:spcBef>
                <a:spcPts val="0"/>
              </a:spcBef>
              <a:spcAft>
                <a:spcPts val="0"/>
              </a:spcAft>
              <a:buSzPts val="3200"/>
              <a:buFont typeface="Montserrat Black"/>
              <a:buNone/>
              <a:defRPr>
                <a:latin typeface="Montserrat Black"/>
                <a:ea typeface="Montserrat Black"/>
                <a:cs typeface="Montserrat Black"/>
                <a:sym typeface="Montserrat Black"/>
              </a:defRPr>
            </a:lvl5pPr>
            <a:lvl6pPr lvl="5" algn="ctr">
              <a:spcBef>
                <a:spcPts val="0"/>
              </a:spcBef>
              <a:spcAft>
                <a:spcPts val="0"/>
              </a:spcAft>
              <a:buSzPts val="3200"/>
              <a:buFont typeface="Montserrat Black"/>
              <a:buNone/>
              <a:defRPr>
                <a:latin typeface="Montserrat Black"/>
                <a:ea typeface="Montserrat Black"/>
                <a:cs typeface="Montserrat Black"/>
                <a:sym typeface="Montserrat Black"/>
              </a:defRPr>
            </a:lvl6pPr>
            <a:lvl7pPr lvl="6" algn="ctr">
              <a:spcBef>
                <a:spcPts val="0"/>
              </a:spcBef>
              <a:spcAft>
                <a:spcPts val="0"/>
              </a:spcAft>
              <a:buSzPts val="3200"/>
              <a:buFont typeface="Montserrat Black"/>
              <a:buNone/>
              <a:defRPr>
                <a:latin typeface="Montserrat Black"/>
                <a:ea typeface="Montserrat Black"/>
                <a:cs typeface="Montserrat Black"/>
                <a:sym typeface="Montserrat Black"/>
              </a:defRPr>
            </a:lvl7pPr>
            <a:lvl8pPr lvl="7" algn="ctr">
              <a:spcBef>
                <a:spcPts val="0"/>
              </a:spcBef>
              <a:spcAft>
                <a:spcPts val="0"/>
              </a:spcAft>
              <a:buSzPts val="3200"/>
              <a:buFont typeface="Montserrat Black"/>
              <a:buNone/>
              <a:defRPr>
                <a:latin typeface="Montserrat Black"/>
                <a:ea typeface="Montserrat Black"/>
                <a:cs typeface="Montserrat Black"/>
                <a:sym typeface="Montserrat Black"/>
              </a:defRPr>
            </a:lvl8pPr>
            <a:lvl9pPr lvl="8" algn="ctr">
              <a:spcBef>
                <a:spcPts val="0"/>
              </a:spcBef>
              <a:spcAft>
                <a:spcPts val="0"/>
              </a:spcAft>
              <a:buSzPts val="3200"/>
              <a:buFont typeface="Montserrat Black"/>
              <a:buNone/>
              <a:defRPr>
                <a:latin typeface="Montserrat Black"/>
                <a:ea typeface="Montserrat Black"/>
                <a:cs typeface="Montserrat Black"/>
                <a:sym typeface="Montserrat Black"/>
              </a:defRPr>
            </a:lvl9pPr>
          </a:lstStyle>
          <a:p>
            <a:endParaRPr/>
          </a:p>
        </p:txBody>
      </p:sp>
      <p:grpSp>
        <p:nvGrpSpPr>
          <p:cNvPr id="924" name="Google Shape;924;p26"/>
          <p:cNvGrpSpPr/>
          <p:nvPr/>
        </p:nvGrpSpPr>
        <p:grpSpPr>
          <a:xfrm rot="10800000">
            <a:off x="7221517" y="-1342256"/>
            <a:ext cx="2532725" cy="1881750"/>
            <a:chOff x="7221517" y="-507956"/>
            <a:chExt cx="2532725" cy="1881750"/>
          </a:xfrm>
        </p:grpSpPr>
        <p:sp>
          <p:nvSpPr>
            <p:cNvPr id="925" name="Google Shape;925;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26"/>
          <p:cNvGrpSpPr/>
          <p:nvPr/>
        </p:nvGrpSpPr>
        <p:grpSpPr>
          <a:xfrm rot="10800000" flipH="1">
            <a:off x="-465158" y="-1342256"/>
            <a:ext cx="2532725" cy="1881750"/>
            <a:chOff x="7221517" y="-507956"/>
            <a:chExt cx="2532725" cy="1881750"/>
          </a:xfrm>
        </p:grpSpPr>
        <p:sp>
          <p:nvSpPr>
            <p:cNvPr id="936" name="Google Shape;936;p26"/>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6"/>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6"/>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6"/>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6"/>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6"/>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6"/>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6"/>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6"/>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6"/>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46"/>
        <p:cNvGrpSpPr/>
        <p:nvPr/>
      </p:nvGrpSpPr>
      <p:grpSpPr>
        <a:xfrm>
          <a:off x="0" y="0"/>
          <a:ext cx="0" cy="0"/>
          <a:chOff x="0" y="0"/>
          <a:chExt cx="0" cy="0"/>
        </a:xfrm>
      </p:grpSpPr>
      <p:sp>
        <p:nvSpPr>
          <p:cNvPr id="947" name="Google Shape;947;p27"/>
          <p:cNvSpPr txBox="1">
            <a:spLocks noGrp="1"/>
          </p:cNvSpPr>
          <p:nvPr>
            <p:ph type="title" hasCustomPrompt="1"/>
          </p:nvPr>
        </p:nvSpPr>
        <p:spPr>
          <a:xfrm>
            <a:off x="713213" y="67022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8" name="Google Shape;948;p27"/>
          <p:cNvSpPr txBox="1">
            <a:spLocks noGrp="1"/>
          </p:cNvSpPr>
          <p:nvPr>
            <p:ph type="subTitle" idx="1"/>
          </p:nvPr>
        </p:nvSpPr>
        <p:spPr>
          <a:xfrm>
            <a:off x="713213" y="1439127"/>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49" name="Google Shape;949;p27"/>
          <p:cNvSpPr txBox="1">
            <a:spLocks noGrp="1"/>
          </p:cNvSpPr>
          <p:nvPr>
            <p:ph type="title" idx="2" hasCustomPrompt="1"/>
          </p:nvPr>
        </p:nvSpPr>
        <p:spPr>
          <a:xfrm>
            <a:off x="3733963" y="2069800"/>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0" name="Google Shape;950;p27"/>
          <p:cNvSpPr txBox="1">
            <a:spLocks noGrp="1"/>
          </p:cNvSpPr>
          <p:nvPr>
            <p:ph type="subTitle" idx="3"/>
          </p:nvPr>
        </p:nvSpPr>
        <p:spPr>
          <a:xfrm>
            <a:off x="3733963" y="2838708"/>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951" name="Google Shape;951;p27"/>
          <p:cNvSpPr txBox="1">
            <a:spLocks noGrp="1"/>
          </p:cNvSpPr>
          <p:nvPr>
            <p:ph type="title" idx="4" hasCustomPrompt="1"/>
          </p:nvPr>
        </p:nvSpPr>
        <p:spPr>
          <a:xfrm>
            <a:off x="713213" y="3469375"/>
            <a:ext cx="4696800" cy="768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52" name="Google Shape;952;p27"/>
          <p:cNvSpPr txBox="1">
            <a:spLocks noGrp="1"/>
          </p:cNvSpPr>
          <p:nvPr>
            <p:ph type="subTitle" idx="5"/>
          </p:nvPr>
        </p:nvSpPr>
        <p:spPr>
          <a:xfrm>
            <a:off x="713213" y="4238290"/>
            <a:ext cx="46968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5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grpSp>
        <p:nvGrpSpPr>
          <p:cNvPr id="953" name="Google Shape;953;p27"/>
          <p:cNvGrpSpPr/>
          <p:nvPr/>
        </p:nvGrpSpPr>
        <p:grpSpPr>
          <a:xfrm rot="10800000">
            <a:off x="6611267" y="3525019"/>
            <a:ext cx="2532725" cy="1881750"/>
            <a:chOff x="7221517" y="-507956"/>
            <a:chExt cx="2532725" cy="1881750"/>
          </a:xfrm>
        </p:grpSpPr>
        <p:sp>
          <p:nvSpPr>
            <p:cNvPr id="954" name="Google Shape;954;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27"/>
          <p:cNvGrpSpPr/>
          <p:nvPr/>
        </p:nvGrpSpPr>
        <p:grpSpPr>
          <a:xfrm>
            <a:off x="7078642" y="-256406"/>
            <a:ext cx="2532725" cy="1881750"/>
            <a:chOff x="7221517" y="-507956"/>
            <a:chExt cx="2532725" cy="1881750"/>
          </a:xfrm>
        </p:grpSpPr>
        <p:sp>
          <p:nvSpPr>
            <p:cNvPr id="965" name="Google Shape;965;p27"/>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7"/>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7"/>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7"/>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7"/>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7"/>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7"/>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7"/>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7"/>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7"/>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2"/>
        <p:cNvGrpSpPr/>
        <p:nvPr/>
      </p:nvGrpSpPr>
      <p:grpSpPr>
        <a:xfrm>
          <a:off x="0" y="0"/>
          <a:ext cx="0" cy="0"/>
          <a:chOff x="0" y="0"/>
          <a:chExt cx="0" cy="0"/>
        </a:xfrm>
      </p:grpSpPr>
      <p:pic>
        <p:nvPicPr>
          <p:cNvPr id="1093" name="Google Shape;1093;p30"/>
          <p:cNvPicPr preferRelativeResize="0"/>
          <p:nvPr/>
        </p:nvPicPr>
        <p:blipFill rotWithShape="1">
          <a:blip r:embed="rId2">
            <a:alphaModFix/>
          </a:blip>
          <a:srcRect l="24331" t="5721" r="23342" b="4591"/>
          <a:stretch/>
        </p:blipFill>
        <p:spPr>
          <a:xfrm rot="2268302">
            <a:off x="7595262" y="-436051"/>
            <a:ext cx="1857374" cy="1790699"/>
          </a:xfrm>
          <a:prstGeom prst="rect">
            <a:avLst/>
          </a:prstGeom>
          <a:noFill/>
          <a:ln>
            <a:noFill/>
          </a:ln>
        </p:spPr>
      </p:pic>
      <p:grpSp>
        <p:nvGrpSpPr>
          <p:cNvPr id="1094" name="Google Shape;1094;p30"/>
          <p:cNvGrpSpPr/>
          <p:nvPr/>
        </p:nvGrpSpPr>
        <p:grpSpPr>
          <a:xfrm flipH="1">
            <a:off x="-884258" y="-507956"/>
            <a:ext cx="2532725" cy="1881750"/>
            <a:chOff x="7221517" y="-507956"/>
            <a:chExt cx="2532725" cy="1881750"/>
          </a:xfrm>
        </p:grpSpPr>
        <p:sp>
          <p:nvSpPr>
            <p:cNvPr id="1095" name="Google Shape;1095;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0"/>
          <p:cNvGrpSpPr/>
          <p:nvPr/>
        </p:nvGrpSpPr>
        <p:grpSpPr>
          <a:xfrm flipH="1">
            <a:off x="7421542" y="4092619"/>
            <a:ext cx="2532725" cy="1881750"/>
            <a:chOff x="7221517" y="-507956"/>
            <a:chExt cx="2532725" cy="1881750"/>
          </a:xfrm>
        </p:grpSpPr>
        <p:sp>
          <p:nvSpPr>
            <p:cNvPr id="1106" name="Google Shape;1106;p30"/>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0"/>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0"/>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0"/>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0"/>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0"/>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0"/>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0"/>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0"/>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0"/>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0"/>
          <p:cNvGrpSpPr/>
          <p:nvPr/>
        </p:nvGrpSpPr>
        <p:grpSpPr>
          <a:xfrm>
            <a:off x="1531525" y="4798375"/>
            <a:ext cx="76825" cy="76800"/>
            <a:chOff x="3104875" y="1099400"/>
            <a:chExt cx="76825" cy="76800"/>
          </a:xfrm>
        </p:grpSpPr>
        <p:sp>
          <p:nvSpPr>
            <p:cNvPr id="1117" name="Google Shape;1117;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0"/>
          <p:cNvGrpSpPr/>
          <p:nvPr/>
        </p:nvGrpSpPr>
        <p:grpSpPr>
          <a:xfrm>
            <a:off x="8745875" y="2533350"/>
            <a:ext cx="76825" cy="76800"/>
            <a:chOff x="3104875" y="1099400"/>
            <a:chExt cx="76825" cy="76800"/>
          </a:xfrm>
        </p:grpSpPr>
        <p:sp>
          <p:nvSpPr>
            <p:cNvPr id="1120" name="Google Shape;1120;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0"/>
          <p:cNvGrpSpPr/>
          <p:nvPr/>
        </p:nvGrpSpPr>
        <p:grpSpPr>
          <a:xfrm>
            <a:off x="3576600" y="215950"/>
            <a:ext cx="76825" cy="76800"/>
            <a:chOff x="3104875" y="1099400"/>
            <a:chExt cx="76825" cy="76800"/>
          </a:xfrm>
        </p:grpSpPr>
        <p:sp>
          <p:nvSpPr>
            <p:cNvPr id="1123" name="Google Shape;1123;p3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5" name="Google Shape;1125;p30"/>
          <p:cNvPicPr preferRelativeResize="0"/>
          <p:nvPr/>
        </p:nvPicPr>
        <p:blipFill rotWithShape="1">
          <a:blip r:embed="rId3">
            <a:alphaModFix/>
          </a:blip>
          <a:srcRect l="15236" r="10474"/>
          <a:stretch/>
        </p:blipFill>
        <p:spPr>
          <a:xfrm>
            <a:off x="7421549" y="539509"/>
            <a:ext cx="1552574" cy="1390851"/>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26"/>
        <p:cNvGrpSpPr/>
        <p:nvPr/>
      </p:nvGrpSpPr>
      <p:grpSpPr>
        <a:xfrm>
          <a:off x="0" y="0"/>
          <a:ext cx="0" cy="0"/>
          <a:chOff x="0" y="0"/>
          <a:chExt cx="0" cy="0"/>
        </a:xfrm>
      </p:grpSpPr>
      <p:grpSp>
        <p:nvGrpSpPr>
          <p:cNvPr id="1127" name="Google Shape;1127;p31"/>
          <p:cNvGrpSpPr/>
          <p:nvPr/>
        </p:nvGrpSpPr>
        <p:grpSpPr>
          <a:xfrm>
            <a:off x="4780389" y="2513201"/>
            <a:ext cx="5036265" cy="4113315"/>
            <a:chOff x="4780389" y="2513201"/>
            <a:chExt cx="5036265" cy="4113315"/>
          </a:xfrm>
        </p:grpSpPr>
        <p:grpSp>
          <p:nvGrpSpPr>
            <p:cNvPr id="1128" name="Google Shape;1128;p31"/>
            <p:cNvGrpSpPr/>
            <p:nvPr/>
          </p:nvGrpSpPr>
          <p:grpSpPr>
            <a:xfrm>
              <a:off x="4780389" y="2513201"/>
              <a:ext cx="5036265" cy="4113315"/>
              <a:chOff x="4673664" y="2214101"/>
              <a:chExt cx="5036265" cy="4113315"/>
            </a:xfrm>
          </p:grpSpPr>
          <p:sp>
            <p:nvSpPr>
              <p:cNvPr id="1129" name="Google Shape;1129;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 name="Google Shape;1130;p31"/>
              <p:cNvGrpSpPr/>
              <p:nvPr/>
            </p:nvGrpSpPr>
            <p:grpSpPr>
              <a:xfrm>
                <a:off x="4673664" y="2214101"/>
                <a:ext cx="5036265" cy="4113315"/>
                <a:chOff x="4673664" y="2214101"/>
                <a:chExt cx="5036265" cy="4113315"/>
              </a:xfrm>
            </p:grpSpPr>
            <p:grpSp>
              <p:nvGrpSpPr>
                <p:cNvPr id="1131" name="Google Shape;1131;p31"/>
                <p:cNvGrpSpPr/>
                <p:nvPr/>
              </p:nvGrpSpPr>
              <p:grpSpPr>
                <a:xfrm>
                  <a:off x="4673664" y="2214101"/>
                  <a:ext cx="5036265" cy="4113315"/>
                  <a:chOff x="3825164" y="427026"/>
                  <a:chExt cx="5036265" cy="4113315"/>
                </a:xfrm>
              </p:grpSpPr>
              <p:sp>
                <p:nvSpPr>
                  <p:cNvPr id="1132" name="Google Shape;1132;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 name="Google Shape;1160;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68" name="Google Shape;1168;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31"/>
          <p:cNvGrpSpPr/>
          <p:nvPr/>
        </p:nvGrpSpPr>
        <p:grpSpPr>
          <a:xfrm>
            <a:off x="-3382536" y="-1517162"/>
            <a:ext cx="5036265" cy="4113315"/>
            <a:chOff x="4780389" y="2513201"/>
            <a:chExt cx="5036265" cy="4113315"/>
          </a:xfrm>
        </p:grpSpPr>
        <p:grpSp>
          <p:nvGrpSpPr>
            <p:cNvPr id="1172" name="Google Shape;1172;p31"/>
            <p:cNvGrpSpPr/>
            <p:nvPr/>
          </p:nvGrpSpPr>
          <p:grpSpPr>
            <a:xfrm>
              <a:off x="4780389" y="2513201"/>
              <a:ext cx="5036265" cy="4113315"/>
              <a:chOff x="4673664" y="2214101"/>
              <a:chExt cx="5036265" cy="4113315"/>
            </a:xfrm>
          </p:grpSpPr>
          <p:sp>
            <p:nvSpPr>
              <p:cNvPr id="1173" name="Google Shape;1173;p3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4" name="Google Shape;1174;p31"/>
              <p:cNvGrpSpPr/>
              <p:nvPr/>
            </p:nvGrpSpPr>
            <p:grpSpPr>
              <a:xfrm>
                <a:off x="4673664" y="2214101"/>
                <a:ext cx="5036265" cy="4113315"/>
                <a:chOff x="4673664" y="2214101"/>
                <a:chExt cx="5036265" cy="4113315"/>
              </a:xfrm>
            </p:grpSpPr>
            <p:grpSp>
              <p:nvGrpSpPr>
                <p:cNvPr id="1175" name="Google Shape;1175;p31"/>
                <p:cNvGrpSpPr/>
                <p:nvPr/>
              </p:nvGrpSpPr>
              <p:grpSpPr>
                <a:xfrm>
                  <a:off x="4673664" y="2214101"/>
                  <a:ext cx="5036265" cy="4113315"/>
                  <a:chOff x="3825164" y="427026"/>
                  <a:chExt cx="5036265" cy="4113315"/>
                </a:xfrm>
              </p:grpSpPr>
              <p:sp>
                <p:nvSpPr>
                  <p:cNvPr id="1176" name="Google Shape;1176;p3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 name="Google Shape;1204;p3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12" name="Google Shape;1212;p3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 name="Google Shape;1215;p31"/>
          <p:cNvGrpSpPr/>
          <p:nvPr/>
        </p:nvGrpSpPr>
        <p:grpSpPr>
          <a:xfrm>
            <a:off x="274225" y="2188525"/>
            <a:ext cx="76825" cy="76800"/>
            <a:chOff x="3104875" y="1099400"/>
            <a:chExt cx="76825" cy="76800"/>
          </a:xfrm>
        </p:grpSpPr>
        <p:sp>
          <p:nvSpPr>
            <p:cNvPr id="1216" name="Google Shape;1216;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31"/>
          <p:cNvGrpSpPr/>
          <p:nvPr/>
        </p:nvGrpSpPr>
        <p:grpSpPr>
          <a:xfrm>
            <a:off x="3783350" y="4781250"/>
            <a:ext cx="76825" cy="76800"/>
            <a:chOff x="3104875" y="1099400"/>
            <a:chExt cx="76825" cy="76800"/>
          </a:xfrm>
        </p:grpSpPr>
        <p:sp>
          <p:nvSpPr>
            <p:cNvPr id="1219" name="Google Shape;1219;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31"/>
          <p:cNvGrpSpPr/>
          <p:nvPr/>
        </p:nvGrpSpPr>
        <p:grpSpPr>
          <a:xfrm>
            <a:off x="7034175" y="263575"/>
            <a:ext cx="76825" cy="76800"/>
            <a:chOff x="3104875" y="1099400"/>
            <a:chExt cx="76825" cy="76800"/>
          </a:xfrm>
        </p:grpSpPr>
        <p:sp>
          <p:nvSpPr>
            <p:cNvPr id="1222" name="Google Shape;1222;p3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4" name="Google Shape;1224;p31"/>
          <p:cNvPicPr preferRelativeResize="0"/>
          <p:nvPr/>
        </p:nvPicPr>
        <p:blipFill rotWithShape="1">
          <a:blip r:embed="rId2">
            <a:alphaModFix/>
          </a:blip>
          <a:srcRect l="24331" t="5721" r="23342" b="4591"/>
          <a:stretch/>
        </p:blipFill>
        <p:spPr>
          <a:xfrm rot="2268302">
            <a:off x="204037" y="2189887"/>
            <a:ext cx="1857374" cy="1790699"/>
          </a:xfrm>
          <a:prstGeom prst="rect">
            <a:avLst/>
          </a:prstGeom>
          <a:noFill/>
          <a:ln>
            <a:noFill/>
          </a:ln>
        </p:spPr>
      </p:pic>
      <p:pic>
        <p:nvPicPr>
          <p:cNvPr id="1225" name="Google Shape;1225;p31"/>
          <p:cNvPicPr preferRelativeResize="0"/>
          <p:nvPr/>
        </p:nvPicPr>
        <p:blipFill rotWithShape="1">
          <a:blip r:embed="rId3">
            <a:alphaModFix/>
          </a:blip>
          <a:srcRect l="18647" t="7960" r="8852" b="8336"/>
          <a:stretch/>
        </p:blipFill>
        <p:spPr>
          <a:xfrm rot="-1406513">
            <a:off x="899285" y="427425"/>
            <a:ext cx="1175233" cy="763227"/>
          </a:xfrm>
          <a:prstGeom prst="rect">
            <a:avLst/>
          </a:prstGeom>
          <a:noFill/>
          <a:ln>
            <a:noFill/>
          </a:ln>
        </p:spPr>
      </p:pic>
      <p:pic>
        <p:nvPicPr>
          <p:cNvPr id="1226" name="Google Shape;1226;p31"/>
          <p:cNvPicPr preferRelativeResize="0"/>
          <p:nvPr/>
        </p:nvPicPr>
        <p:blipFill rotWithShape="1">
          <a:blip r:embed="rId4">
            <a:alphaModFix/>
          </a:blip>
          <a:srcRect l="25537" t="7152" r="23467" b="5838"/>
          <a:stretch/>
        </p:blipFill>
        <p:spPr>
          <a:xfrm>
            <a:off x="6925599" y="755225"/>
            <a:ext cx="1920000" cy="1842726"/>
          </a:xfrm>
          <a:prstGeom prst="rect">
            <a:avLst/>
          </a:prstGeom>
          <a:noFill/>
          <a:ln>
            <a:noFill/>
          </a:ln>
        </p:spPr>
      </p:pic>
      <p:pic>
        <p:nvPicPr>
          <p:cNvPr id="1227" name="Google Shape;1227;p31"/>
          <p:cNvPicPr preferRelativeResize="0"/>
          <p:nvPr/>
        </p:nvPicPr>
        <p:blipFill rotWithShape="1">
          <a:blip r:embed="rId5">
            <a:alphaModFix/>
          </a:blip>
          <a:srcRect l="15236" r="10474"/>
          <a:stretch/>
        </p:blipFill>
        <p:spPr>
          <a:xfrm rot="1220421">
            <a:off x="6684874" y="2035009"/>
            <a:ext cx="1552575" cy="1390851"/>
          </a:xfrm>
          <a:prstGeom prst="rect">
            <a:avLst/>
          </a:prstGeom>
          <a:noFill/>
          <a:ln>
            <a:noFill/>
          </a:ln>
        </p:spPr>
      </p:pic>
      <p:pic>
        <p:nvPicPr>
          <p:cNvPr id="1228" name="Google Shape;1228;p31"/>
          <p:cNvPicPr preferRelativeResize="0"/>
          <p:nvPr/>
        </p:nvPicPr>
        <p:blipFill rotWithShape="1">
          <a:blip r:embed="rId6">
            <a:alphaModFix/>
          </a:blip>
          <a:srcRect l="22009" r="18455"/>
          <a:stretch/>
        </p:blipFill>
        <p:spPr>
          <a:xfrm rot="-1592621">
            <a:off x="1473480" y="2658333"/>
            <a:ext cx="903663" cy="85381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9"/>
        <p:cNvGrpSpPr/>
        <p:nvPr/>
      </p:nvGrpSpPr>
      <p:grpSpPr>
        <a:xfrm>
          <a:off x="0" y="0"/>
          <a:ext cx="0" cy="0"/>
          <a:chOff x="0" y="0"/>
          <a:chExt cx="0" cy="0"/>
        </a:xfrm>
      </p:grpSpPr>
      <p:sp>
        <p:nvSpPr>
          <p:cNvPr id="100" name="Google Shape;100;p3"/>
          <p:cNvSpPr txBox="1">
            <a:spLocks noGrp="1"/>
          </p:cNvSpPr>
          <p:nvPr>
            <p:ph type="title"/>
          </p:nvPr>
        </p:nvSpPr>
        <p:spPr>
          <a:xfrm>
            <a:off x="720000" y="2384238"/>
            <a:ext cx="7351800" cy="8418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1" name="Google Shape;101;p3"/>
          <p:cNvSpPr txBox="1">
            <a:spLocks noGrp="1"/>
          </p:cNvSpPr>
          <p:nvPr>
            <p:ph type="title" idx="2" hasCustomPrompt="1"/>
          </p:nvPr>
        </p:nvSpPr>
        <p:spPr>
          <a:xfrm>
            <a:off x="720000" y="1496250"/>
            <a:ext cx="13818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72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2" name="Google Shape;102;p3"/>
          <p:cNvSpPr txBox="1">
            <a:spLocks noGrp="1"/>
          </p:cNvSpPr>
          <p:nvPr>
            <p:ph type="subTitle" idx="1"/>
          </p:nvPr>
        </p:nvSpPr>
        <p:spPr>
          <a:xfrm>
            <a:off x="720000" y="3272250"/>
            <a:ext cx="5067600" cy="375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3" name="Google Shape;103;p3"/>
          <p:cNvGrpSpPr/>
          <p:nvPr/>
        </p:nvGrpSpPr>
        <p:grpSpPr>
          <a:xfrm>
            <a:off x="5175689" y="2774776"/>
            <a:ext cx="5036265" cy="4113315"/>
            <a:chOff x="4780389" y="2513201"/>
            <a:chExt cx="5036265" cy="4113315"/>
          </a:xfrm>
        </p:grpSpPr>
        <p:grpSp>
          <p:nvGrpSpPr>
            <p:cNvPr id="104" name="Google Shape;104;p3"/>
            <p:cNvGrpSpPr/>
            <p:nvPr/>
          </p:nvGrpSpPr>
          <p:grpSpPr>
            <a:xfrm>
              <a:off x="4780389" y="2513201"/>
              <a:ext cx="5036265" cy="4113315"/>
              <a:chOff x="4673664" y="2214101"/>
              <a:chExt cx="5036265" cy="4113315"/>
            </a:xfrm>
          </p:grpSpPr>
          <p:sp>
            <p:nvSpPr>
              <p:cNvPr id="105" name="Google Shape;105;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 name="Google Shape;106;p3"/>
              <p:cNvGrpSpPr/>
              <p:nvPr/>
            </p:nvGrpSpPr>
            <p:grpSpPr>
              <a:xfrm>
                <a:off x="4673664" y="2214101"/>
                <a:ext cx="5036265" cy="4113315"/>
                <a:chOff x="4673664" y="2214101"/>
                <a:chExt cx="5036265" cy="4113315"/>
              </a:xfrm>
            </p:grpSpPr>
            <p:grpSp>
              <p:nvGrpSpPr>
                <p:cNvPr id="107" name="Google Shape;107;p3"/>
                <p:cNvGrpSpPr/>
                <p:nvPr/>
              </p:nvGrpSpPr>
              <p:grpSpPr>
                <a:xfrm>
                  <a:off x="4673664" y="2214101"/>
                  <a:ext cx="5036265" cy="4113315"/>
                  <a:chOff x="3825164" y="427026"/>
                  <a:chExt cx="5036265" cy="4113315"/>
                </a:xfrm>
              </p:grpSpPr>
              <p:sp>
                <p:nvSpPr>
                  <p:cNvPr id="108" name="Google Shape;108;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 name="Google Shape;136;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4" name="Google Shape;144;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 name="Google Shape;147;p3"/>
          <p:cNvGrpSpPr/>
          <p:nvPr/>
        </p:nvGrpSpPr>
        <p:grpSpPr>
          <a:xfrm>
            <a:off x="2951589" y="-2707787"/>
            <a:ext cx="5036265" cy="4113315"/>
            <a:chOff x="4780389" y="2513201"/>
            <a:chExt cx="5036265" cy="4113315"/>
          </a:xfrm>
        </p:grpSpPr>
        <p:grpSp>
          <p:nvGrpSpPr>
            <p:cNvPr id="148" name="Google Shape;148;p3"/>
            <p:cNvGrpSpPr/>
            <p:nvPr/>
          </p:nvGrpSpPr>
          <p:grpSpPr>
            <a:xfrm>
              <a:off x="4780389" y="2513201"/>
              <a:ext cx="5036265" cy="4113315"/>
              <a:chOff x="4673664" y="2214101"/>
              <a:chExt cx="5036265" cy="4113315"/>
            </a:xfrm>
          </p:grpSpPr>
          <p:sp>
            <p:nvSpPr>
              <p:cNvPr id="149" name="Google Shape;149;p3"/>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3"/>
              <p:cNvGrpSpPr/>
              <p:nvPr/>
            </p:nvGrpSpPr>
            <p:grpSpPr>
              <a:xfrm>
                <a:off x="4673664" y="2214101"/>
                <a:ext cx="5036265" cy="4113315"/>
                <a:chOff x="4673664" y="2214101"/>
                <a:chExt cx="5036265" cy="4113315"/>
              </a:xfrm>
            </p:grpSpPr>
            <p:grpSp>
              <p:nvGrpSpPr>
                <p:cNvPr id="151" name="Google Shape;151;p3"/>
                <p:cNvGrpSpPr/>
                <p:nvPr/>
              </p:nvGrpSpPr>
              <p:grpSpPr>
                <a:xfrm>
                  <a:off x="4673664" y="2214101"/>
                  <a:ext cx="5036265" cy="4113315"/>
                  <a:chOff x="3825164" y="427026"/>
                  <a:chExt cx="5036265" cy="4113315"/>
                </a:xfrm>
              </p:grpSpPr>
              <p:sp>
                <p:nvSpPr>
                  <p:cNvPr id="152" name="Google Shape;152;p3"/>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 name="Google Shape;180;p3"/>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8" name="Google Shape;188;p3"/>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3"/>
        <p:cNvGrpSpPr/>
        <p:nvPr/>
      </p:nvGrpSpPr>
      <p:grpSpPr>
        <a:xfrm>
          <a:off x="0" y="0"/>
          <a:ext cx="0" cy="0"/>
          <a:chOff x="0" y="0"/>
          <a:chExt cx="0" cy="0"/>
        </a:xfrm>
      </p:grpSpPr>
      <p:sp>
        <p:nvSpPr>
          <p:cNvPr id="204" name="Google Shape;204;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05" name="Google Shape;205;p5"/>
          <p:cNvSpPr txBox="1">
            <a:spLocks noGrp="1"/>
          </p:cNvSpPr>
          <p:nvPr>
            <p:ph type="subTitle" idx="1"/>
          </p:nvPr>
        </p:nvSpPr>
        <p:spPr>
          <a:xfrm>
            <a:off x="5055188" y="3185018"/>
            <a:ext cx="2505600" cy="111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6" name="Google Shape;206;p5"/>
          <p:cNvSpPr txBox="1">
            <a:spLocks noGrp="1"/>
          </p:cNvSpPr>
          <p:nvPr>
            <p:ph type="subTitle" idx="2"/>
          </p:nvPr>
        </p:nvSpPr>
        <p:spPr>
          <a:xfrm>
            <a:off x="1583213" y="3184997"/>
            <a:ext cx="2505600" cy="111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07" name="Google Shape;207;p5"/>
          <p:cNvSpPr txBox="1">
            <a:spLocks noGrp="1"/>
          </p:cNvSpPr>
          <p:nvPr>
            <p:ph type="subTitle" idx="3"/>
          </p:nvPr>
        </p:nvSpPr>
        <p:spPr>
          <a:xfrm>
            <a:off x="5055188"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08" name="Google Shape;208;p5"/>
          <p:cNvSpPr txBox="1">
            <a:spLocks noGrp="1"/>
          </p:cNvSpPr>
          <p:nvPr>
            <p:ph type="subTitle" idx="4"/>
          </p:nvPr>
        </p:nvSpPr>
        <p:spPr>
          <a:xfrm>
            <a:off x="1583213" y="2727841"/>
            <a:ext cx="2505600" cy="457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100">
                <a:solidFill>
                  <a:schemeClr val="dk1"/>
                </a:solidFill>
                <a:latin typeface="Montserrat Black"/>
                <a:ea typeface="Montserrat Black"/>
                <a:cs typeface="Montserrat Black"/>
                <a:sym typeface="Montserrat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grpSp>
        <p:nvGrpSpPr>
          <p:cNvPr id="209" name="Google Shape;209;p5"/>
          <p:cNvGrpSpPr/>
          <p:nvPr/>
        </p:nvGrpSpPr>
        <p:grpSpPr>
          <a:xfrm>
            <a:off x="7421542" y="-507956"/>
            <a:ext cx="2532725" cy="1881750"/>
            <a:chOff x="7221517" y="-507956"/>
            <a:chExt cx="2532725" cy="1881750"/>
          </a:xfrm>
        </p:grpSpPr>
        <p:sp>
          <p:nvSpPr>
            <p:cNvPr id="210" name="Google Shape;210;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84258" y="4092619"/>
            <a:ext cx="2532725" cy="1881750"/>
            <a:chOff x="7221517" y="-507956"/>
            <a:chExt cx="2532725" cy="1881750"/>
          </a:xfrm>
        </p:grpSpPr>
        <p:sp>
          <p:nvSpPr>
            <p:cNvPr id="221" name="Google Shape;221;p5"/>
            <p:cNvSpPr/>
            <p:nvPr/>
          </p:nvSpPr>
          <p:spPr>
            <a:xfrm rot="-157512" flipH="1">
              <a:off x="8467712" y="47987"/>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157512" flipH="1">
              <a:off x="8489459" y="-461709"/>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157512" flipH="1">
              <a:off x="7863600" y="-477589"/>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rot="-157512" flipH="1">
              <a:off x="7237690" y="-493444"/>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rot="-157512" flipH="1">
              <a:off x="8788681" y="88254"/>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rot="-157512" flipH="1">
              <a:off x="8162796" y="72374"/>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rot="-157512" flipH="1">
              <a:off x="9087877" y="638193"/>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rot="-157512" flipH="1">
              <a:off x="7525463" y="193693"/>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rot="-157512" flipH="1">
              <a:off x="9076066" y="781639"/>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rot="-157512" flipH="1">
              <a:off x="9692804" y="1158867"/>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1"/>
        <p:cNvGrpSpPr/>
        <p:nvPr/>
      </p:nvGrpSpPr>
      <p:grpSpPr>
        <a:xfrm>
          <a:off x="0" y="0"/>
          <a:ext cx="0" cy="0"/>
          <a:chOff x="0" y="0"/>
          <a:chExt cx="0" cy="0"/>
        </a:xfrm>
      </p:grpSpPr>
      <p:sp>
        <p:nvSpPr>
          <p:cNvPr id="232" name="Google Shape;232;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233" name="Google Shape;233;p6"/>
          <p:cNvGrpSpPr/>
          <p:nvPr/>
        </p:nvGrpSpPr>
        <p:grpSpPr>
          <a:xfrm>
            <a:off x="8353997" y="-383894"/>
            <a:ext cx="1346103" cy="1863890"/>
            <a:chOff x="8353997" y="-383894"/>
            <a:chExt cx="1346103" cy="1863890"/>
          </a:xfrm>
        </p:grpSpPr>
        <p:sp>
          <p:nvSpPr>
            <p:cNvPr id="234" name="Google Shape;234;p6"/>
            <p:cNvSpPr/>
            <p:nvPr/>
          </p:nvSpPr>
          <p:spPr>
            <a:xfrm rot="10515604" flipH="1">
              <a:off x="8395233" y="733291"/>
              <a:ext cx="650155" cy="721075"/>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6"/>
            <p:cNvSpPr/>
            <p:nvPr/>
          </p:nvSpPr>
          <p:spPr>
            <a:xfrm rot="10515604" flipH="1">
              <a:off x="9021238" y="726016"/>
              <a:ext cx="650180" cy="721100"/>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6"/>
            <p:cNvSpPr/>
            <p:nvPr/>
          </p:nvSpPr>
          <p:spPr>
            <a:xfrm rot="10515604" flipH="1">
              <a:off x="8701958" y="187502"/>
              <a:ext cx="650180" cy="721075"/>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6"/>
            <p:cNvSpPr/>
            <p:nvPr/>
          </p:nvSpPr>
          <p:spPr>
            <a:xfrm rot="10515604" flipH="1">
              <a:off x="8382677" y="-351036"/>
              <a:ext cx="650155" cy="721075"/>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6"/>
            <p:cNvSpPr/>
            <p:nvPr/>
          </p:nvSpPr>
          <p:spPr>
            <a:xfrm rot="10515604" flipH="1">
              <a:off x="9008685" y="-358263"/>
              <a:ext cx="650205" cy="721050"/>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6"/>
            <p:cNvSpPr/>
            <p:nvPr/>
          </p:nvSpPr>
          <p:spPr>
            <a:xfrm rot="10515604" flipH="1">
              <a:off x="8988035" y="-202012"/>
              <a:ext cx="57071" cy="57046"/>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6"/>
            <p:cNvSpPr/>
            <p:nvPr/>
          </p:nvSpPr>
          <p:spPr>
            <a:xfrm rot="10515604" flipH="1">
              <a:off x="9613745" y="157612"/>
              <a:ext cx="57046" cy="57071"/>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6"/>
            <p:cNvSpPr/>
            <p:nvPr/>
          </p:nvSpPr>
          <p:spPr>
            <a:xfrm rot="10515604" flipH="1">
              <a:off x="9310934" y="707795"/>
              <a:ext cx="57021" cy="57071"/>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 name="Google Shape;242;p6"/>
          <p:cNvSpPr/>
          <p:nvPr/>
        </p:nvSpPr>
        <p:spPr>
          <a:xfrm rot="10515604" flipH="1">
            <a:off x="8362734" y="-200629"/>
            <a:ext cx="57046" cy="57046"/>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3"/>
        <p:cNvGrpSpPr/>
        <p:nvPr/>
      </p:nvGrpSpPr>
      <p:grpSpPr>
        <a:xfrm>
          <a:off x="0" y="0"/>
          <a:ext cx="0" cy="0"/>
          <a:chOff x="0" y="0"/>
          <a:chExt cx="0" cy="0"/>
        </a:xfrm>
      </p:grpSpPr>
      <p:sp>
        <p:nvSpPr>
          <p:cNvPr id="244" name="Google Shape;244;p7"/>
          <p:cNvSpPr txBox="1">
            <a:spLocks noGrp="1"/>
          </p:cNvSpPr>
          <p:nvPr>
            <p:ph type="title"/>
          </p:nvPr>
        </p:nvSpPr>
        <p:spPr>
          <a:xfrm>
            <a:off x="4135975" y="1757900"/>
            <a:ext cx="4294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45" name="Google Shape;245;p7"/>
          <p:cNvSpPr txBox="1">
            <a:spLocks noGrp="1"/>
          </p:cNvSpPr>
          <p:nvPr>
            <p:ph type="subTitle" idx="1"/>
          </p:nvPr>
        </p:nvSpPr>
        <p:spPr>
          <a:xfrm>
            <a:off x="4135975" y="2330600"/>
            <a:ext cx="4294800" cy="1223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246" name="Google Shape;246;p7"/>
          <p:cNvGrpSpPr/>
          <p:nvPr/>
        </p:nvGrpSpPr>
        <p:grpSpPr>
          <a:xfrm>
            <a:off x="5478864" y="2056701"/>
            <a:ext cx="5036265" cy="4113315"/>
            <a:chOff x="4780389" y="2513201"/>
            <a:chExt cx="5036265" cy="4113315"/>
          </a:xfrm>
        </p:grpSpPr>
        <p:grpSp>
          <p:nvGrpSpPr>
            <p:cNvPr id="247" name="Google Shape;247;p7"/>
            <p:cNvGrpSpPr/>
            <p:nvPr/>
          </p:nvGrpSpPr>
          <p:grpSpPr>
            <a:xfrm>
              <a:off x="4780389" y="2513201"/>
              <a:ext cx="5036265" cy="4113315"/>
              <a:chOff x="4673664" y="2214101"/>
              <a:chExt cx="5036265" cy="4113315"/>
            </a:xfrm>
          </p:grpSpPr>
          <p:sp>
            <p:nvSpPr>
              <p:cNvPr id="248" name="Google Shape;248;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 name="Google Shape;249;p7"/>
              <p:cNvGrpSpPr/>
              <p:nvPr/>
            </p:nvGrpSpPr>
            <p:grpSpPr>
              <a:xfrm>
                <a:off x="4673664" y="2214101"/>
                <a:ext cx="5036265" cy="4113315"/>
                <a:chOff x="4673664" y="2214101"/>
                <a:chExt cx="5036265" cy="4113315"/>
              </a:xfrm>
            </p:grpSpPr>
            <p:grpSp>
              <p:nvGrpSpPr>
                <p:cNvPr id="250" name="Google Shape;250;p7"/>
                <p:cNvGrpSpPr/>
                <p:nvPr/>
              </p:nvGrpSpPr>
              <p:grpSpPr>
                <a:xfrm>
                  <a:off x="4673664" y="2214101"/>
                  <a:ext cx="5036265" cy="4113315"/>
                  <a:chOff x="3825164" y="427026"/>
                  <a:chExt cx="5036265" cy="4113315"/>
                </a:xfrm>
              </p:grpSpPr>
              <p:sp>
                <p:nvSpPr>
                  <p:cNvPr id="251" name="Google Shape;251;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 name="Google Shape;290;p7"/>
          <p:cNvGrpSpPr/>
          <p:nvPr/>
        </p:nvGrpSpPr>
        <p:grpSpPr>
          <a:xfrm>
            <a:off x="-128336" y="-2516262"/>
            <a:ext cx="5036265" cy="4113315"/>
            <a:chOff x="4780389" y="2513201"/>
            <a:chExt cx="5036265" cy="4113315"/>
          </a:xfrm>
        </p:grpSpPr>
        <p:grpSp>
          <p:nvGrpSpPr>
            <p:cNvPr id="291" name="Google Shape;291;p7"/>
            <p:cNvGrpSpPr/>
            <p:nvPr/>
          </p:nvGrpSpPr>
          <p:grpSpPr>
            <a:xfrm>
              <a:off x="4780389" y="2513201"/>
              <a:ext cx="5036265" cy="4113315"/>
              <a:chOff x="4673664" y="2214101"/>
              <a:chExt cx="5036265" cy="4113315"/>
            </a:xfrm>
          </p:grpSpPr>
          <p:sp>
            <p:nvSpPr>
              <p:cNvPr id="292" name="Google Shape;292;p7"/>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7"/>
              <p:cNvGrpSpPr/>
              <p:nvPr/>
            </p:nvGrpSpPr>
            <p:grpSpPr>
              <a:xfrm>
                <a:off x="4673664" y="2214101"/>
                <a:ext cx="5036265" cy="4113315"/>
                <a:chOff x="4673664" y="2214101"/>
                <a:chExt cx="5036265" cy="4113315"/>
              </a:xfrm>
            </p:grpSpPr>
            <p:grpSp>
              <p:nvGrpSpPr>
                <p:cNvPr id="294" name="Google Shape;294;p7"/>
                <p:cNvGrpSpPr/>
                <p:nvPr/>
              </p:nvGrpSpPr>
              <p:grpSpPr>
                <a:xfrm>
                  <a:off x="4673664" y="2214101"/>
                  <a:ext cx="5036265" cy="4113315"/>
                  <a:chOff x="3825164" y="427026"/>
                  <a:chExt cx="5036265" cy="4113315"/>
                </a:xfrm>
              </p:grpSpPr>
              <p:sp>
                <p:nvSpPr>
                  <p:cNvPr id="295" name="Google Shape;295;p7"/>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 name="Google Shape;323;p7"/>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1" name="Google Shape;331;p7"/>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4"/>
        <p:cNvGrpSpPr/>
        <p:nvPr/>
      </p:nvGrpSpPr>
      <p:grpSpPr>
        <a:xfrm>
          <a:off x="0" y="0"/>
          <a:ext cx="0" cy="0"/>
          <a:chOff x="0" y="0"/>
          <a:chExt cx="0" cy="0"/>
        </a:xfrm>
      </p:grpSpPr>
      <p:sp>
        <p:nvSpPr>
          <p:cNvPr id="335" name="Google Shape;335;p8"/>
          <p:cNvSpPr txBox="1">
            <a:spLocks noGrp="1"/>
          </p:cNvSpPr>
          <p:nvPr>
            <p:ph type="title"/>
          </p:nvPr>
        </p:nvSpPr>
        <p:spPr>
          <a:xfrm>
            <a:off x="943050" y="1307100"/>
            <a:ext cx="72579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336" name="Google Shape;336;p8"/>
          <p:cNvGrpSpPr/>
          <p:nvPr/>
        </p:nvGrpSpPr>
        <p:grpSpPr>
          <a:xfrm>
            <a:off x="5478864" y="2056701"/>
            <a:ext cx="5036265" cy="4113315"/>
            <a:chOff x="4780389" y="2513201"/>
            <a:chExt cx="5036265" cy="4113315"/>
          </a:xfrm>
        </p:grpSpPr>
        <p:grpSp>
          <p:nvGrpSpPr>
            <p:cNvPr id="337" name="Google Shape;337;p8"/>
            <p:cNvGrpSpPr/>
            <p:nvPr/>
          </p:nvGrpSpPr>
          <p:grpSpPr>
            <a:xfrm>
              <a:off x="4780389" y="2513201"/>
              <a:ext cx="5036265" cy="4113315"/>
              <a:chOff x="4673664" y="2214101"/>
              <a:chExt cx="5036265" cy="4113315"/>
            </a:xfrm>
          </p:grpSpPr>
          <p:sp>
            <p:nvSpPr>
              <p:cNvPr id="338" name="Google Shape;338;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 name="Google Shape;339;p8"/>
              <p:cNvGrpSpPr/>
              <p:nvPr/>
            </p:nvGrpSpPr>
            <p:grpSpPr>
              <a:xfrm>
                <a:off x="4673664" y="2214101"/>
                <a:ext cx="5036265" cy="4113315"/>
                <a:chOff x="4673664" y="2214101"/>
                <a:chExt cx="5036265" cy="4113315"/>
              </a:xfrm>
            </p:grpSpPr>
            <p:grpSp>
              <p:nvGrpSpPr>
                <p:cNvPr id="340" name="Google Shape;340;p8"/>
                <p:cNvGrpSpPr/>
                <p:nvPr/>
              </p:nvGrpSpPr>
              <p:grpSpPr>
                <a:xfrm>
                  <a:off x="4673664" y="2214101"/>
                  <a:ext cx="5036265" cy="4113315"/>
                  <a:chOff x="3825164" y="427026"/>
                  <a:chExt cx="5036265" cy="4113315"/>
                </a:xfrm>
              </p:grpSpPr>
              <p:sp>
                <p:nvSpPr>
                  <p:cNvPr id="341" name="Google Shape;341;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7" name="Google Shape;377;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8"/>
          <p:cNvGrpSpPr/>
          <p:nvPr/>
        </p:nvGrpSpPr>
        <p:grpSpPr>
          <a:xfrm>
            <a:off x="-128336" y="-2516262"/>
            <a:ext cx="5036265" cy="4113315"/>
            <a:chOff x="4780389" y="2513201"/>
            <a:chExt cx="5036265" cy="4113315"/>
          </a:xfrm>
        </p:grpSpPr>
        <p:grpSp>
          <p:nvGrpSpPr>
            <p:cNvPr id="381" name="Google Shape;381;p8"/>
            <p:cNvGrpSpPr/>
            <p:nvPr/>
          </p:nvGrpSpPr>
          <p:grpSpPr>
            <a:xfrm>
              <a:off x="4780389" y="2513201"/>
              <a:ext cx="5036265" cy="4113315"/>
              <a:chOff x="4673664" y="2214101"/>
              <a:chExt cx="5036265" cy="4113315"/>
            </a:xfrm>
          </p:grpSpPr>
          <p:sp>
            <p:nvSpPr>
              <p:cNvPr id="382" name="Google Shape;382;p8"/>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 name="Google Shape;383;p8"/>
              <p:cNvGrpSpPr/>
              <p:nvPr/>
            </p:nvGrpSpPr>
            <p:grpSpPr>
              <a:xfrm>
                <a:off x="4673664" y="2214101"/>
                <a:ext cx="5036265" cy="4113315"/>
                <a:chOff x="4673664" y="2214101"/>
                <a:chExt cx="5036265" cy="4113315"/>
              </a:xfrm>
            </p:grpSpPr>
            <p:grpSp>
              <p:nvGrpSpPr>
                <p:cNvPr id="384" name="Google Shape;384;p8"/>
                <p:cNvGrpSpPr/>
                <p:nvPr/>
              </p:nvGrpSpPr>
              <p:grpSpPr>
                <a:xfrm>
                  <a:off x="4673664" y="2214101"/>
                  <a:ext cx="5036265" cy="4113315"/>
                  <a:chOff x="3825164" y="427026"/>
                  <a:chExt cx="5036265" cy="4113315"/>
                </a:xfrm>
              </p:grpSpPr>
              <p:sp>
                <p:nvSpPr>
                  <p:cNvPr id="385" name="Google Shape;385;p8"/>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 name="Google Shape;413;p8"/>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 name="Google Shape;421;p8"/>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4"/>
        <p:cNvGrpSpPr/>
        <p:nvPr/>
      </p:nvGrpSpPr>
      <p:grpSpPr>
        <a:xfrm>
          <a:off x="0" y="0"/>
          <a:ext cx="0" cy="0"/>
          <a:chOff x="0" y="0"/>
          <a:chExt cx="0" cy="0"/>
        </a:xfrm>
      </p:grpSpPr>
      <p:sp>
        <p:nvSpPr>
          <p:cNvPr id="425" name="Google Shape;425;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150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426" name="Google Shape;426;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4"/>
        <p:cNvGrpSpPr/>
        <p:nvPr/>
      </p:nvGrpSpPr>
      <p:grpSpPr>
        <a:xfrm>
          <a:off x="0" y="0"/>
          <a:ext cx="0" cy="0"/>
          <a:chOff x="0" y="0"/>
          <a:chExt cx="0" cy="0"/>
        </a:xfrm>
      </p:grpSpPr>
      <p:sp>
        <p:nvSpPr>
          <p:cNvPr id="445" name="Google Shape;445;p11"/>
          <p:cNvSpPr txBox="1">
            <a:spLocks noGrp="1"/>
          </p:cNvSpPr>
          <p:nvPr>
            <p:ph type="title" hasCustomPrompt="1"/>
          </p:nvPr>
        </p:nvSpPr>
        <p:spPr>
          <a:xfrm>
            <a:off x="1284000" y="1707525"/>
            <a:ext cx="6576000" cy="15513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46" name="Google Shape;446;p11"/>
          <p:cNvSpPr txBox="1">
            <a:spLocks noGrp="1"/>
          </p:cNvSpPr>
          <p:nvPr>
            <p:ph type="subTitle" idx="1"/>
          </p:nvPr>
        </p:nvSpPr>
        <p:spPr>
          <a:xfrm>
            <a:off x="1284000" y="3259075"/>
            <a:ext cx="6576000" cy="365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47" name="Google Shape;447;p11"/>
          <p:cNvGrpSpPr/>
          <p:nvPr/>
        </p:nvGrpSpPr>
        <p:grpSpPr>
          <a:xfrm rot="10800000">
            <a:off x="4305914" y="3662226"/>
            <a:ext cx="5036265" cy="4113315"/>
            <a:chOff x="4780389" y="2513201"/>
            <a:chExt cx="5036265" cy="4113315"/>
          </a:xfrm>
        </p:grpSpPr>
        <p:grpSp>
          <p:nvGrpSpPr>
            <p:cNvPr id="448" name="Google Shape;448;p11"/>
            <p:cNvGrpSpPr/>
            <p:nvPr/>
          </p:nvGrpSpPr>
          <p:grpSpPr>
            <a:xfrm>
              <a:off x="4780389" y="2513201"/>
              <a:ext cx="5036265" cy="4113315"/>
              <a:chOff x="4673664" y="2214101"/>
              <a:chExt cx="5036265" cy="4113315"/>
            </a:xfrm>
          </p:grpSpPr>
          <p:sp>
            <p:nvSpPr>
              <p:cNvPr id="449" name="Google Shape;449;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11"/>
              <p:cNvGrpSpPr/>
              <p:nvPr/>
            </p:nvGrpSpPr>
            <p:grpSpPr>
              <a:xfrm>
                <a:off x="4673664" y="2214101"/>
                <a:ext cx="5036265" cy="4113315"/>
                <a:chOff x="4673664" y="2214101"/>
                <a:chExt cx="5036265" cy="4113315"/>
              </a:xfrm>
            </p:grpSpPr>
            <p:grpSp>
              <p:nvGrpSpPr>
                <p:cNvPr id="451" name="Google Shape;451;p11"/>
                <p:cNvGrpSpPr/>
                <p:nvPr/>
              </p:nvGrpSpPr>
              <p:grpSpPr>
                <a:xfrm>
                  <a:off x="4673664" y="2214101"/>
                  <a:ext cx="5036265" cy="4113315"/>
                  <a:chOff x="3825164" y="427026"/>
                  <a:chExt cx="5036265" cy="4113315"/>
                </a:xfrm>
              </p:grpSpPr>
              <p:sp>
                <p:nvSpPr>
                  <p:cNvPr id="452" name="Google Shape;452;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 name="Google Shape;480;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8" name="Google Shape;488;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 name="Google Shape;491;p11"/>
          <p:cNvGrpSpPr/>
          <p:nvPr/>
        </p:nvGrpSpPr>
        <p:grpSpPr>
          <a:xfrm>
            <a:off x="-128336" y="-2516262"/>
            <a:ext cx="5036265" cy="4113315"/>
            <a:chOff x="4780389" y="2513201"/>
            <a:chExt cx="5036265" cy="4113315"/>
          </a:xfrm>
        </p:grpSpPr>
        <p:grpSp>
          <p:nvGrpSpPr>
            <p:cNvPr id="492" name="Google Shape;492;p11"/>
            <p:cNvGrpSpPr/>
            <p:nvPr/>
          </p:nvGrpSpPr>
          <p:grpSpPr>
            <a:xfrm>
              <a:off x="4780389" y="2513201"/>
              <a:ext cx="5036265" cy="4113315"/>
              <a:chOff x="4673664" y="2214101"/>
              <a:chExt cx="5036265" cy="4113315"/>
            </a:xfrm>
          </p:grpSpPr>
          <p:sp>
            <p:nvSpPr>
              <p:cNvPr id="493" name="Google Shape;493;p11"/>
              <p:cNvSpPr/>
              <p:nvPr/>
            </p:nvSpPr>
            <p:spPr>
              <a:xfrm rot="157512">
                <a:off x="9047033" y="4559649"/>
                <a:ext cx="57072" cy="57047"/>
              </a:xfrm>
              <a:custGeom>
                <a:avLst/>
                <a:gdLst/>
                <a:ahLst/>
                <a:cxnLst/>
                <a:rect l="l" t="t" r="r" b="b"/>
                <a:pathLst>
                  <a:path w="2283" h="2282" extrusionOk="0">
                    <a:moveTo>
                      <a:pt x="1141" y="1"/>
                    </a:moveTo>
                    <a:cubicBezTo>
                      <a:pt x="511" y="1"/>
                      <a:pt x="0" y="512"/>
                      <a:pt x="0" y="1142"/>
                    </a:cubicBezTo>
                    <a:cubicBezTo>
                      <a:pt x="0" y="1771"/>
                      <a:pt x="511" y="2282"/>
                      <a:pt x="1141" y="2282"/>
                    </a:cubicBezTo>
                    <a:cubicBezTo>
                      <a:pt x="1771" y="2282"/>
                      <a:pt x="2282" y="1771"/>
                      <a:pt x="2282" y="1142"/>
                    </a:cubicBezTo>
                    <a:cubicBezTo>
                      <a:pt x="2282"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11"/>
              <p:cNvGrpSpPr/>
              <p:nvPr/>
            </p:nvGrpSpPr>
            <p:grpSpPr>
              <a:xfrm>
                <a:off x="4673664" y="2214101"/>
                <a:ext cx="5036265" cy="4113315"/>
                <a:chOff x="4673664" y="2214101"/>
                <a:chExt cx="5036265" cy="4113315"/>
              </a:xfrm>
            </p:grpSpPr>
            <p:grpSp>
              <p:nvGrpSpPr>
                <p:cNvPr id="495" name="Google Shape;495;p11"/>
                <p:cNvGrpSpPr/>
                <p:nvPr/>
              </p:nvGrpSpPr>
              <p:grpSpPr>
                <a:xfrm>
                  <a:off x="4673664" y="2214101"/>
                  <a:ext cx="5036265" cy="4113315"/>
                  <a:chOff x="3825164" y="427026"/>
                  <a:chExt cx="5036265" cy="4113315"/>
                </a:xfrm>
              </p:grpSpPr>
              <p:sp>
                <p:nvSpPr>
                  <p:cNvPr id="496" name="Google Shape;496;p11"/>
                  <p:cNvSpPr/>
                  <p:nvPr/>
                </p:nvSpPr>
                <p:spPr>
                  <a:xfrm rot="157512">
                    <a:off x="6915828" y="473247"/>
                    <a:ext cx="650167" cy="721089"/>
                  </a:xfrm>
                  <a:custGeom>
                    <a:avLst/>
                    <a:gdLst/>
                    <a:ahLst/>
                    <a:cxnLst/>
                    <a:rect l="l" t="t" r="r" b="b"/>
                    <a:pathLst>
                      <a:path w="26008" h="28845" fill="none" extrusionOk="0">
                        <a:moveTo>
                          <a:pt x="26008" y="20744"/>
                        </a:moveTo>
                        <a:lnTo>
                          <a:pt x="24980" y="6321"/>
                        </a:lnTo>
                        <a:lnTo>
                          <a:pt x="11976" y="1"/>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rot="157512">
                    <a:off x="7541687" y="457392"/>
                    <a:ext cx="650192" cy="721114"/>
                  </a:xfrm>
                  <a:custGeom>
                    <a:avLst/>
                    <a:gdLst/>
                    <a:ahLst/>
                    <a:cxnLst/>
                    <a:rect l="l" t="t" r="r" b="b"/>
                    <a:pathLst>
                      <a:path w="26009" h="28846" fill="none" extrusionOk="0">
                        <a:moveTo>
                          <a:pt x="26009" y="20743"/>
                        </a:moveTo>
                        <a:lnTo>
                          <a:pt x="24981"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rot="157512">
                    <a:off x="8167572" y="441537"/>
                    <a:ext cx="650192" cy="721089"/>
                  </a:xfrm>
                  <a:custGeom>
                    <a:avLst/>
                    <a:gdLst/>
                    <a:ahLst/>
                    <a:cxnLst/>
                    <a:rect l="l" t="t" r="r" b="b"/>
                    <a:pathLst>
                      <a:path w="26009" h="28845" fill="none" extrusionOk="0">
                        <a:moveTo>
                          <a:pt x="26008" y="20743"/>
                        </a:moveTo>
                        <a:lnTo>
                          <a:pt x="24980"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rot="157512">
                    <a:off x="7242491" y="1007356"/>
                    <a:ext cx="650192" cy="721089"/>
                  </a:xfrm>
                  <a:custGeom>
                    <a:avLst/>
                    <a:gdLst/>
                    <a:ahLst/>
                    <a:cxnLst/>
                    <a:rect l="l" t="t" r="r" b="b"/>
                    <a:pathLst>
                      <a:path w="26009" h="28845" fill="none" extrusionOk="0">
                        <a:moveTo>
                          <a:pt x="26008" y="20743"/>
                        </a:moveTo>
                        <a:lnTo>
                          <a:pt x="24980" y="6321"/>
                        </a:lnTo>
                        <a:lnTo>
                          <a:pt x="11976" y="1"/>
                        </a:lnTo>
                        <a:lnTo>
                          <a:pt x="0" y="8102"/>
                        </a:lnTo>
                        <a:lnTo>
                          <a:pt x="1028" y="22525"/>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rot="157512">
                    <a:off x="7868375" y="991501"/>
                    <a:ext cx="650167" cy="721089"/>
                  </a:xfrm>
                  <a:custGeom>
                    <a:avLst/>
                    <a:gdLst/>
                    <a:ahLst/>
                    <a:cxnLst/>
                    <a:rect l="l" t="t" r="r" b="b"/>
                    <a:pathLst>
                      <a:path w="26008" h="28845" fill="none" extrusionOk="0">
                        <a:moveTo>
                          <a:pt x="26008" y="20743"/>
                        </a:moveTo>
                        <a:lnTo>
                          <a:pt x="24980" y="6321"/>
                        </a:lnTo>
                        <a:lnTo>
                          <a:pt x="11976" y="0"/>
                        </a:lnTo>
                        <a:lnTo>
                          <a:pt x="0" y="8102"/>
                        </a:lnTo>
                        <a:lnTo>
                          <a:pt x="1028"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rot="157512">
                    <a:off x="6943294" y="1557320"/>
                    <a:ext cx="650167" cy="721089"/>
                  </a:xfrm>
                  <a:custGeom>
                    <a:avLst/>
                    <a:gdLst/>
                    <a:ahLst/>
                    <a:cxnLst/>
                    <a:rect l="l" t="t" r="r" b="b"/>
                    <a:pathLst>
                      <a:path w="26008" h="28845" fill="none" extrusionOk="0">
                        <a:moveTo>
                          <a:pt x="26008" y="20743"/>
                        </a:moveTo>
                        <a:lnTo>
                          <a:pt x="24980" y="6320"/>
                        </a:lnTo>
                        <a:lnTo>
                          <a:pt x="11975" y="1"/>
                        </a:lnTo>
                        <a:lnTo>
                          <a:pt x="0" y="8102"/>
                        </a:lnTo>
                        <a:lnTo>
                          <a:pt x="1028" y="22524"/>
                        </a:lnTo>
                        <a:lnTo>
                          <a:pt x="14032"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rot="157512">
                    <a:off x="7569154" y="1541466"/>
                    <a:ext cx="650217" cy="721064"/>
                  </a:xfrm>
                  <a:custGeom>
                    <a:avLst/>
                    <a:gdLst/>
                    <a:ahLst/>
                    <a:cxnLst/>
                    <a:rect l="l" t="t" r="r" b="b"/>
                    <a:pathLst>
                      <a:path w="26010" h="28844" fill="none" extrusionOk="0">
                        <a:moveTo>
                          <a:pt x="26009" y="20743"/>
                        </a:moveTo>
                        <a:lnTo>
                          <a:pt x="24980" y="6321"/>
                        </a:lnTo>
                        <a:lnTo>
                          <a:pt x="11976" y="0"/>
                        </a:lnTo>
                        <a:lnTo>
                          <a:pt x="1" y="8101"/>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rot="157512">
                    <a:off x="8195039" y="1525586"/>
                    <a:ext cx="650217" cy="721114"/>
                  </a:xfrm>
                  <a:custGeom>
                    <a:avLst/>
                    <a:gdLst/>
                    <a:ahLst/>
                    <a:cxnLst/>
                    <a:rect l="l" t="t" r="r" b="b"/>
                    <a:pathLst>
                      <a:path w="26010" h="28846" fill="none" extrusionOk="0">
                        <a:moveTo>
                          <a:pt x="26009" y="20743"/>
                        </a:moveTo>
                        <a:lnTo>
                          <a:pt x="24980" y="6322"/>
                        </a:lnTo>
                        <a:lnTo>
                          <a:pt x="11976" y="1"/>
                        </a:lnTo>
                        <a:lnTo>
                          <a:pt x="0" y="8103"/>
                        </a:lnTo>
                        <a:lnTo>
                          <a:pt x="1029"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rot="157512">
                    <a:off x="4140535" y="2170703"/>
                    <a:ext cx="650217" cy="721089"/>
                  </a:xfrm>
                  <a:custGeom>
                    <a:avLst/>
                    <a:gdLst/>
                    <a:ahLst/>
                    <a:cxnLst/>
                    <a:rect l="l" t="t" r="r" b="b"/>
                    <a:pathLst>
                      <a:path w="26010" h="28845" fill="none" extrusionOk="0">
                        <a:moveTo>
                          <a:pt x="26009" y="20743"/>
                        </a:moveTo>
                        <a:lnTo>
                          <a:pt x="24980" y="6321"/>
                        </a:lnTo>
                        <a:lnTo>
                          <a:pt x="11977" y="0"/>
                        </a:lnTo>
                        <a:lnTo>
                          <a:pt x="1"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rot="157512">
                    <a:off x="4766419" y="2154848"/>
                    <a:ext cx="650192" cy="721089"/>
                  </a:xfrm>
                  <a:custGeom>
                    <a:avLst/>
                    <a:gdLst/>
                    <a:ahLst/>
                    <a:cxnLst/>
                    <a:rect l="l" t="t" r="r" b="b"/>
                    <a:pathLst>
                      <a:path w="26009" h="28845" fill="none" extrusionOk="0">
                        <a:moveTo>
                          <a:pt x="26009" y="20743"/>
                        </a:moveTo>
                        <a:lnTo>
                          <a:pt x="24980" y="6321"/>
                        </a:lnTo>
                        <a:lnTo>
                          <a:pt x="11977" y="1"/>
                        </a:lnTo>
                        <a:lnTo>
                          <a:pt x="0" y="8102"/>
                        </a:lnTo>
                        <a:lnTo>
                          <a:pt x="1029" y="22524"/>
                        </a:lnTo>
                        <a:lnTo>
                          <a:pt x="14034"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rot="157512">
                    <a:off x="5392303" y="2138993"/>
                    <a:ext cx="650192" cy="721089"/>
                  </a:xfrm>
                  <a:custGeom>
                    <a:avLst/>
                    <a:gdLst/>
                    <a:ahLst/>
                    <a:cxnLst/>
                    <a:rect l="l" t="t" r="r" b="b"/>
                    <a:pathLst>
                      <a:path w="26009" h="28845" fill="none" extrusionOk="0">
                        <a:moveTo>
                          <a:pt x="26009" y="20743"/>
                        </a:moveTo>
                        <a:lnTo>
                          <a:pt x="24981" y="6321"/>
                        </a:lnTo>
                        <a:lnTo>
                          <a:pt x="11976" y="0"/>
                        </a:lnTo>
                        <a:lnTo>
                          <a:pt x="0" y="8102"/>
                        </a:lnTo>
                        <a:lnTo>
                          <a:pt x="1029"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rot="157512">
                    <a:off x="6018188" y="2123139"/>
                    <a:ext cx="650192" cy="721089"/>
                  </a:xfrm>
                  <a:custGeom>
                    <a:avLst/>
                    <a:gdLst/>
                    <a:ahLst/>
                    <a:cxnLst/>
                    <a:rect l="l" t="t" r="r" b="b"/>
                    <a:pathLst>
                      <a:path w="26009" h="28845" fill="none" extrusionOk="0">
                        <a:moveTo>
                          <a:pt x="26008"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rot="157512">
                    <a:off x="6644073" y="2107259"/>
                    <a:ext cx="650192" cy="721114"/>
                  </a:xfrm>
                  <a:custGeom>
                    <a:avLst/>
                    <a:gdLst/>
                    <a:ahLst/>
                    <a:cxnLst/>
                    <a:rect l="l" t="t" r="r" b="b"/>
                    <a:pathLst>
                      <a:path w="26009" h="28846" fill="none" extrusionOk="0">
                        <a:moveTo>
                          <a:pt x="26008" y="20743"/>
                        </a:moveTo>
                        <a:lnTo>
                          <a:pt x="24980" y="6321"/>
                        </a:lnTo>
                        <a:lnTo>
                          <a:pt x="11976" y="1"/>
                        </a:lnTo>
                        <a:lnTo>
                          <a:pt x="1" y="8103"/>
                        </a:lnTo>
                        <a:lnTo>
                          <a:pt x="1028"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rot="157512">
                    <a:off x="7269957" y="2091430"/>
                    <a:ext cx="650192" cy="721064"/>
                  </a:xfrm>
                  <a:custGeom>
                    <a:avLst/>
                    <a:gdLst/>
                    <a:ahLst/>
                    <a:cxnLst/>
                    <a:rect l="l" t="t" r="r" b="b"/>
                    <a:pathLst>
                      <a:path w="26009" h="28844" fill="none" extrusionOk="0">
                        <a:moveTo>
                          <a:pt x="26009" y="20743"/>
                        </a:moveTo>
                        <a:lnTo>
                          <a:pt x="24980" y="6320"/>
                        </a:lnTo>
                        <a:lnTo>
                          <a:pt x="11976" y="0"/>
                        </a:lnTo>
                        <a:lnTo>
                          <a:pt x="0" y="8101"/>
                        </a:lnTo>
                        <a:lnTo>
                          <a:pt x="1028"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rot="157512">
                    <a:off x="7895842" y="2075550"/>
                    <a:ext cx="650192" cy="721089"/>
                  </a:xfrm>
                  <a:custGeom>
                    <a:avLst/>
                    <a:gdLst/>
                    <a:ahLst/>
                    <a:cxnLst/>
                    <a:rect l="l" t="t" r="r" b="b"/>
                    <a:pathLst>
                      <a:path w="26009" h="28845" fill="none" extrusionOk="0">
                        <a:moveTo>
                          <a:pt x="26009" y="20743"/>
                        </a:moveTo>
                        <a:lnTo>
                          <a:pt x="24980" y="6322"/>
                        </a:lnTo>
                        <a:lnTo>
                          <a:pt x="11976" y="1"/>
                        </a:lnTo>
                        <a:lnTo>
                          <a:pt x="0" y="8102"/>
                        </a:lnTo>
                        <a:lnTo>
                          <a:pt x="1029"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rot="157512">
                    <a:off x="3841337" y="2720667"/>
                    <a:ext cx="650192" cy="721114"/>
                  </a:xfrm>
                  <a:custGeom>
                    <a:avLst/>
                    <a:gdLst/>
                    <a:ahLst/>
                    <a:cxnLst/>
                    <a:rect l="l" t="t" r="r" b="b"/>
                    <a:pathLst>
                      <a:path w="26009" h="28846" fill="none" extrusionOk="0">
                        <a:moveTo>
                          <a:pt x="26009" y="20743"/>
                        </a:moveTo>
                        <a:lnTo>
                          <a:pt x="24980" y="6321"/>
                        </a:lnTo>
                        <a:lnTo>
                          <a:pt x="11975" y="0"/>
                        </a:lnTo>
                        <a:lnTo>
                          <a:pt x="0" y="8102"/>
                        </a:lnTo>
                        <a:lnTo>
                          <a:pt x="1029" y="22524"/>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rot="157512">
                    <a:off x="4467198" y="2704787"/>
                    <a:ext cx="650217" cy="721114"/>
                  </a:xfrm>
                  <a:custGeom>
                    <a:avLst/>
                    <a:gdLst/>
                    <a:ahLst/>
                    <a:cxnLst/>
                    <a:rect l="l" t="t" r="r" b="b"/>
                    <a:pathLst>
                      <a:path w="26010" h="28846" fill="none" extrusionOk="0">
                        <a:moveTo>
                          <a:pt x="26010" y="20743"/>
                        </a:moveTo>
                        <a:lnTo>
                          <a:pt x="24982" y="6322"/>
                        </a:lnTo>
                        <a:lnTo>
                          <a:pt x="11977" y="1"/>
                        </a:lnTo>
                        <a:lnTo>
                          <a:pt x="1" y="8103"/>
                        </a:lnTo>
                        <a:lnTo>
                          <a:pt x="1030" y="22525"/>
                        </a:lnTo>
                        <a:lnTo>
                          <a:pt x="14033"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rot="157512">
                    <a:off x="5093107" y="2688958"/>
                    <a:ext cx="650192" cy="721089"/>
                  </a:xfrm>
                  <a:custGeom>
                    <a:avLst/>
                    <a:gdLst/>
                    <a:ahLst/>
                    <a:cxnLst/>
                    <a:rect l="l" t="t" r="r" b="b"/>
                    <a:pathLst>
                      <a:path w="26009" h="28845" fill="none" extrusionOk="0">
                        <a:moveTo>
                          <a:pt x="26008" y="20743"/>
                        </a:moveTo>
                        <a:lnTo>
                          <a:pt x="24980" y="6320"/>
                        </a:lnTo>
                        <a:lnTo>
                          <a:pt x="11976" y="0"/>
                        </a:lnTo>
                        <a:lnTo>
                          <a:pt x="1" y="8102"/>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rot="157512">
                    <a:off x="5718992" y="2673103"/>
                    <a:ext cx="650192" cy="721064"/>
                  </a:xfrm>
                  <a:custGeom>
                    <a:avLst/>
                    <a:gdLst/>
                    <a:ahLst/>
                    <a:cxnLst/>
                    <a:rect l="l" t="t" r="r" b="b"/>
                    <a:pathLst>
                      <a:path w="26009" h="28844" fill="none" extrusionOk="0">
                        <a:moveTo>
                          <a:pt x="26008" y="20743"/>
                        </a:moveTo>
                        <a:lnTo>
                          <a:pt x="24980" y="6321"/>
                        </a:lnTo>
                        <a:lnTo>
                          <a:pt x="11976" y="0"/>
                        </a:lnTo>
                        <a:lnTo>
                          <a:pt x="0" y="8101"/>
                        </a:lnTo>
                        <a:lnTo>
                          <a:pt x="1028" y="22524"/>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rot="157512">
                    <a:off x="6344876" y="2657223"/>
                    <a:ext cx="650167" cy="721114"/>
                  </a:xfrm>
                  <a:custGeom>
                    <a:avLst/>
                    <a:gdLst/>
                    <a:ahLst/>
                    <a:cxnLst/>
                    <a:rect l="l" t="t" r="r" b="b"/>
                    <a:pathLst>
                      <a:path w="26008" h="28846" fill="none" extrusionOk="0">
                        <a:moveTo>
                          <a:pt x="26008" y="20743"/>
                        </a:moveTo>
                        <a:lnTo>
                          <a:pt x="24980" y="6321"/>
                        </a:lnTo>
                        <a:lnTo>
                          <a:pt x="11975" y="1"/>
                        </a:lnTo>
                        <a:lnTo>
                          <a:pt x="0" y="8103"/>
                        </a:lnTo>
                        <a:lnTo>
                          <a:pt x="1028" y="22525"/>
                        </a:lnTo>
                        <a:lnTo>
                          <a:pt x="14032"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rot="157512">
                    <a:off x="6970736" y="2641369"/>
                    <a:ext cx="650217" cy="721114"/>
                  </a:xfrm>
                  <a:custGeom>
                    <a:avLst/>
                    <a:gdLst/>
                    <a:ahLst/>
                    <a:cxnLst/>
                    <a:rect l="l" t="t" r="r" b="b"/>
                    <a:pathLst>
                      <a:path w="26010" h="28846" fill="none" extrusionOk="0">
                        <a:moveTo>
                          <a:pt x="26010" y="20743"/>
                        </a:moveTo>
                        <a:lnTo>
                          <a:pt x="24981" y="6321"/>
                        </a:lnTo>
                        <a:lnTo>
                          <a:pt x="11976" y="0"/>
                        </a:lnTo>
                        <a:lnTo>
                          <a:pt x="1" y="8102"/>
                        </a:lnTo>
                        <a:lnTo>
                          <a:pt x="1029"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rot="157512">
                    <a:off x="4168001" y="3254751"/>
                    <a:ext cx="650217" cy="721114"/>
                  </a:xfrm>
                  <a:custGeom>
                    <a:avLst/>
                    <a:gdLst/>
                    <a:ahLst/>
                    <a:cxnLst/>
                    <a:rect l="l" t="t" r="r" b="b"/>
                    <a:pathLst>
                      <a:path w="26010" h="28846" fill="none" extrusionOk="0">
                        <a:moveTo>
                          <a:pt x="26009" y="20744"/>
                        </a:moveTo>
                        <a:lnTo>
                          <a:pt x="24980" y="6322"/>
                        </a:lnTo>
                        <a:lnTo>
                          <a:pt x="11977" y="1"/>
                        </a:lnTo>
                        <a:lnTo>
                          <a:pt x="0" y="8103"/>
                        </a:lnTo>
                        <a:lnTo>
                          <a:pt x="1029"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rot="157512">
                    <a:off x="4793885" y="3238896"/>
                    <a:ext cx="650192" cy="721114"/>
                  </a:xfrm>
                  <a:custGeom>
                    <a:avLst/>
                    <a:gdLst/>
                    <a:ahLst/>
                    <a:cxnLst/>
                    <a:rect l="l" t="t" r="r" b="b"/>
                    <a:pathLst>
                      <a:path w="26009" h="28846" fill="none" extrusionOk="0">
                        <a:moveTo>
                          <a:pt x="26009" y="20743"/>
                        </a:moveTo>
                        <a:lnTo>
                          <a:pt x="24981" y="6321"/>
                        </a:lnTo>
                        <a:lnTo>
                          <a:pt x="11977" y="0"/>
                        </a:lnTo>
                        <a:lnTo>
                          <a:pt x="0"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rot="157512">
                    <a:off x="5419770" y="3223067"/>
                    <a:ext cx="650192" cy="721064"/>
                  </a:xfrm>
                  <a:custGeom>
                    <a:avLst/>
                    <a:gdLst/>
                    <a:ahLst/>
                    <a:cxnLst/>
                    <a:rect l="l" t="t" r="r" b="b"/>
                    <a:pathLst>
                      <a:path w="26009" h="28844" fill="none" extrusionOk="0">
                        <a:moveTo>
                          <a:pt x="26009" y="20743"/>
                        </a:moveTo>
                        <a:lnTo>
                          <a:pt x="24981" y="6320"/>
                        </a:lnTo>
                        <a:lnTo>
                          <a:pt x="11976" y="0"/>
                        </a:lnTo>
                        <a:lnTo>
                          <a:pt x="1" y="8101"/>
                        </a:lnTo>
                        <a:lnTo>
                          <a:pt x="1029" y="22523"/>
                        </a:lnTo>
                        <a:lnTo>
                          <a:pt x="14033" y="28844"/>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rot="157512">
                    <a:off x="6045654" y="3207187"/>
                    <a:ext cx="650192" cy="721114"/>
                  </a:xfrm>
                  <a:custGeom>
                    <a:avLst/>
                    <a:gdLst/>
                    <a:ahLst/>
                    <a:cxnLst/>
                    <a:rect l="l" t="t" r="r" b="b"/>
                    <a:pathLst>
                      <a:path w="26009" h="28846" fill="none" extrusionOk="0">
                        <a:moveTo>
                          <a:pt x="26008" y="20743"/>
                        </a:moveTo>
                        <a:lnTo>
                          <a:pt x="24980" y="6321"/>
                        </a:lnTo>
                        <a:lnTo>
                          <a:pt x="11976" y="1"/>
                        </a:lnTo>
                        <a:lnTo>
                          <a:pt x="1" y="8102"/>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rot="157512">
                    <a:off x="3868779" y="3804714"/>
                    <a:ext cx="650217" cy="721114"/>
                  </a:xfrm>
                  <a:custGeom>
                    <a:avLst/>
                    <a:gdLst/>
                    <a:ahLst/>
                    <a:cxnLst/>
                    <a:rect l="l" t="t" r="r" b="b"/>
                    <a:pathLst>
                      <a:path w="26010" h="28846" fill="none" extrusionOk="0">
                        <a:moveTo>
                          <a:pt x="26010" y="20744"/>
                        </a:moveTo>
                        <a:lnTo>
                          <a:pt x="24982" y="6322"/>
                        </a:lnTo>
                        <a:lnTo>
                          <a:pt x="11977" y="1"/>
                        </a:lnTo>
                        <a:lnTo>
                          <a:pt x="1" y="8102"/>
                        </a:lnTo>
                        <a:lnTo>
                          <a:pt x="1030" y="22525"/>
                        </a:lnTo>
                        <a:lnTo>
                          <a:pt x="14034" y="28846"/>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rot="157512">
                    <a:off x="4494689" y="3788860"/>
                    <a:ext cx="650192" cy="721114"/>
                  </a:xfrm>
                  <a:custGeom>
                    <a:avLst/>
                    <a:gdLst/>
                    <a:ahLst/>
                    <a:cxnLst/>
                    <a:rect l="l" t="t" r="r" b="b"/>
                    <a:pathLst>
                      <a:path w="26009" h="28846" fill="none" extrusionOk="0">
                        <a:moveTo>
                          <a:pt x="26008" y="20743"/>
                        </a:moveTo>
                        <a:lnTo>
                          <a:pt x="24980" y="6321"/>
                        </a:lnTo>
                        <a:lnTo>
                          <a:pt x="11976" y="1"/>
                        </a:lnTo>
                        <a:lnTo>
                          <a:pt x="1" y="8103"/>
                        </a:lnTo>
                        <a:lnTo>
                          <a:pt x="1029" y="22525"/>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rot="157512">
                    <a:off x="5120574" y="3773006"/>
                    <a:ext cx="650192" cy="721089"/>
                  </a:xfrm>
                  <a:custGeom>
                    <a:avLst/>
                    <a:gdLst/>
                    <a:ahLst/>
                    <a:cxnLst/>
                    <a:rect l="l" t="t" r="r" b="b"/>
                    <a:pathLst>
                      <a:path w="26009" h="28845" fill="none" extrusionOk="0">
                        <a:moveTo>
                          <a:pt x="26008" y="20744"/>
                        </a:moveTo>
                        <a:lnTo>
                          <a:pt x="24980" y="6321"/>
                        </a:lnTo>
                        <a:lnTo>
                          <a:pt x="11976" y="0"/>
                        </a:lnTo>
                        <a:lnTo>
                          <a:pt x="0" y="8102"/>
                        </a:lnTo>
                        <a:lnTo>
                          <a:pt x="1028" y="22524"/>
                        </a:lnTo>
                        <a:lnTo>
                          <a:pt x="14033" y="28845"/>
                        </a:lnTo>
                        <a:close/>
                      </a:path>
                    </a:pathLst>
                  </a:custGeom>
                  <a:noFill/>
                  <a:ln w="7725" cap="flat" cmpd="sng">
                    <a:solidFill>
                      <a:schemeClr val="dk2"/>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11"/>
                <p:cNvSpPr/>
                <p:nvPr/>
              </p:nvSpPr>
              <p:spPr>
                <a:xfrm rot="157512">
                  <a:off x="6228998" y="4446717"/>
                  <a:ext cx="57072" cy="57047"/>
                </a:xfrm>
                <a:custGeom>
                  <a:avLst/>
                  <a:gdLst/>
                  <a:ahLst/>
                  <a:cxnLst/>
                  <a:rect l="l" t="t" r="r" b="b"/>
                  <a:pathLst>
                    <a:path w="2283" h="2282" extrusionOk="0">
                      <a:moveTo>
                        <a:pt x="1142" y="0"/>
                      </a:moveTo>
                      <a:cubicBezTo>
                        <a:pt x="512" y="0"/>
                        <a:pt x="1" y="511"/>
                        <a:pt x="1" y="1141"/>
                      </a:cubicBezTo>
                      <a:cubicBezTo>
                        <a:pt x="1" y="1771"/>
                        <a:pt x="512" y="2281"/>
                        <a:pt x="1142" y="2281"/>
                      </a:cubicBezTo>
                      <a:cubicBezTo>
                        <a:pt x="1772" y="2281"/>
                        <a:pt x="2283" y="1772"/>
                        <a:pt x="2283" y="1141"/>
                      </a:cubicBezTo>
                      <a:cubicBezTo>
                        <a:pt x="2283" y="511"/>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rot="157512">
                  <a:off x="9351770" y="4005108"/>
                  <a:ext cx="57047" cy="57072"/>
                </a:xfrm>
                <a:custGeom>
                  <a:avLst/>
                  <a:gdLst/>
                  <a:ahLst/>
                  <a:cxnLst/>
                  <a:rect l="l" t="t" r="r" b="b"/>
                  <a:pathLst>
                    <a:path w="2282" h="2283" extrusionOk="0">
                      <a:moveTo>
                        <a:pt x="1141" y="0"/>
                      </a:moveTo>
                      <a:cubicBezTo>
                        <a:pt x="511" y="0"/>
                        <a:pt x="0" y="511"/>
                        <a:pt x="0" y="1141"/>
                      </a:cubicBezTo>
                      <a:cubicBezTo>
                        <a:pt x="0" y="1772"/>
                        <a:pt x="511" y="2282"/>
                        <a:pt x="1141" y="2282"/>
                      </a:cubicBezTo>
                      <a:cubicBezTo>
                        <a:pt x="1771" y="2282"/>
                        <a:pt x="2281" y="1772"/>
                        <a:pt x="2281" y="1141"/>
                      </a:cubicBezTo>
                      <a:cubicBezTo>
                        <a:pt x="2281" y="511"/>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rot="157512">
                  <a:off x="8403706" y="3847890"/>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157512">
                  <a:off x="8124633" y="5115580"/>
                  <a:ext cx="57047" cy="57047"/>
                </a:xfrm>
                <a:custGeom>
                  <a:avLst/>
                  <a:gdLst/>
                  <a:ahLst/>
                  <a:cxnLst/>
                  <a:rect l="l" t="t" r="r" b="b"/>
                  <a:pathLst>
                    <a:path w="2282" h="2282" extrusionOk="0">
                      <a:moveTo>
                        <a:pt x="1140" y="0"/>
                      </a:moveTo>
                      <a:cubicBezTo>
                        <a:pt x="511" y="0"/>
                        <a:pt x="0" y="511"/>
                        <a:pt x="0" y="1141"/>
                      </a:cubicBezTo>
                      <a:cubicBezTo>
                        <a:pt x="0" y="1771"/>
                        <a:pt x="510" y="2281"/>
                        <a:pt x="1140" y="2281"/>
                      </a:cubicBezTo>
                      <a:cubicBezTo>
                        <a:pt x="1771" y="2281"/>
                        <a:pt x="2281" y="1771"/>
                        <a:pt x="2281" y="1141"/>
                      </a:cubicBezTo>
                      <a:cubicBezTo>
                        <a:pt x="2281" y="511"/>
                        <a:pt x="1771" y="0"/>
                        <a:pt x="1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rot="157512">
                  <a:off x="6574005" y="5703526"/>
                  <a:ext cx="57072" cy="57047"/>
                </a:xfrm>
                <a:custGeom>
                  <a:avLst/>
                  <a:gdLst/>
                  <a:ahLst/>
                  <a:cxnLst/>
                  <a:rect l="l" t="t" r="r" b="b"/>
                  <a:pathLst>
                    <a:path w="2283" h="2282" extrusionOk="0">
                      <a:moveTo>
                        <a:pt x="1141" y="1"/>
                      </a:moveTo>
                      <a:cubicBezTo>
                        <a:pt x="511" y="1"/>
                        <a:pt x="0" y="511"/>
                        <a:pt x="0" y="1141"/>
                      </a:cubicBezTo>
                      <a:cubicBezTo>
                        <a:pt x="0" y="1771"/>
                        <a:pt x="511" y="2282"/>
                        <a:pt x="1141" y="2282"/>
                      </a:cubicBezTo>
                      <a:cubicBezTo>
                        <a:pt x="1771" y="2282"/>
                        <a:pt x="2282" y="1771"/>
                        <a:pt x="2282" y="1141"/>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rot="157512">
                  <a:off x="5957267" y="6080755"/>
                  <a:ext cx="57072" cy="57047"/>
                </a:xfrm>
                <a:custGeom>
                  <a:avLst/>
                  <a:gdLst/>
                  <a:ahLst/>
                  <a:cxnLst/>
                  <a:rect l="l" t="t" r="r" b="b"/>
                  <a:pathLst>
                    <a:path w="2283" h="2282" extrusionOk="0">
                      <a:moveTo>
                        <a:pt x="1141" y="0"/>
                      </a:moveTo>
                      <a:cubicBezTo>
                        <a:pt x="511" y="0"/>
                        <a:pt x="0" y="510"/>
                        <a:pt x="0" y="1140"/>
                      </a:cubicBezTo>
                      <a:cubicBezTo>
                        <a:pt x="0" y="1770"/>
                        <a:pt x="511" y="2281"/>
                        <a:pt x="1141" y="2281"/>
                      </a:cubicBezTo>
                      <a:cubicBezTo>
                        <a:pt x="1771" y="2281"/>
                        <a:pt x="2282" y="1770"/>
                        <a:pt x="2282" y="1140"/>
                      </a:cubicBezTo>
                      <a:cubicBezTo>
                        <a:pt x="2282" y="510"/>
                        <a:pt x="1771"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rot="157512">
                  <a:off x="5929801" y="4996682"/>
                  <a:ext cx="57072" cy="57047"/>
                </a:xfrm>
                <a:custGeom>
                  <a:avLst/>
                  <a:gdLst/>
                  <a:ahLst/>
                  <a:cxnLst/>
                  <a:rect l="l" t="t" r="r" b="b"/>
                  <a:pathLst>
                    <a:path w="2283" h="2282" extrusionOk="0">
                      <a:moveTo>
                        <a:pt x="1142" y="0"/>
                      </a:moveTo>
                      <a:cubicBezTo>
                        <a:pt x="511" y="0"/>
                        <a:pt x="1" y="510"/>
                        <a:pt x="1" y="1140"/>
                      </a:cubicBezTo>
                      <a:cubicBezTo>
                        <a:pt x="1" y="1771"/>
                        <a:pt x="511" y="2281"/>
                        <a:pt x="1142" y="2281"/>
                      </a:cubicBezTo>
                      <a:cubicBezTo>
                        <a:pt x="1772" y="2281"/>
                        <a:pt x="2283" y="1771"/>
                        <a:pt x="2283" y="1140"/>
                      </a:cubicBezTo>
                      <a:cubicBezTo>
                        <a:pt x="2283" y="510"/>
                        <a:pt x="1772"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rot="157512">
                  <a:off x="9015730" y="3465389"/>
                  <a:ext cx="57047" cy="57072"/>
                </a:xfrm>
                <a:custGeom>
                  <a:avLst/>
                  <a:gdLst/>
                  <a:ahLst/>
                  <a:cxnLst/>
                  <a:rect l="l" t="t" r="r" b="b"/>
                  <a:pathLst>
                    <a:path w="2282" h="2283" extrusionOk="0">
                      <a:moveTo>
                        <a:pt x="1142" y="0"/>
                      </a:moveTo>
                      <a:cubicBezTo>
                        <a:pt x="512" y="0"/>
                        <a:pt x="1" y="511"/>
                        <a:pt x="1" y="1141"/>
                      </a:cubicBezTo>
                      <a:cubicBezTo>
                        <a:pt x="1" y="1771"/>
                        <a:pt x="512" y="2282"/>
                        <a:pt x="1142" y="2282"/>
                      </a:cubicBezTo>
                      <a:cubicBezTo>
                        <a:pt x="1771" y="2282"/>
                        <a:pt x="2282" y="1771"/>
                        <a:pt x="2282" y="1141"/>
                      </a:cubicBezTo>
                      <a:cubicBezTo>
                        <a:pt x="2282" y="511"/>
                        <a:pt x="1771" y="0"/>
                        <a:pt x="11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2" name="Google Shape;532;p11"/>
            <p:cNvSpPr/>
            <p:nvPr/>
          </p:nvSpPr>
          <p:spPr>
            <a:xfrm rot="157512">
              <a:off x="8799542" y="3225845"/>
              <a:ext cx="57022" cy="57072"/>
            </a:xfrm>
            <a:custGeom>
              <a:avLst/>
              <a:gdLst/>
              <a:ahLst/>
              <a:cxnLst/>
              <a:rect l="l" t="t" r="r" b="b"/>
              <a:pathLst>
                <a:path w="2281" h="2283" extrusionOk="0">
                  <a:moveTo>
                    <a:pt x="1141" y="1"/>
                  </a:moveTo>
                  <a:cubicBezTo>
                    <a:pt x="511" y="1"/>
                    <a:pt x="0" y="512"/>
                    <a:pt x="0" y="1142"/>
                  </a:cubicBezTo>
                  <a:cubicBezTo>
                    <a:pt x="0" y="1772"/>
                    <a:pt x="511" y="2283"/>
                    <a:pt x="1141" y="2283"/>
                  </a:cubicBezTo>
                  <a:cubicBezTo>
                    <a:pt x="1771" y="2283"/>
                    <a:pt x="2281" y="1772"/>
                    <a:pt x="2281" y="1142"/>
                  </a:cubicBezTo>
                  <a:cubicBezTo>
                    <a:pt x="2281" y="512"/>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1"/>
            <p:cNvSpPr/>
            <p:nvPr/>
          </p:nvSpPr>
          <p:spPr>
            <a:xfrm rot="157512">
              <a:off x="5710335" y="4761896"/>
              <a:ext cx="57072" cy="57072"/>
            </a:xfrm>
            <a:custGeom>
              <a:avLst/>
              <a:gdLst/>
              <a:ahLst/>
              <a:cxnLst/>
              <a:rect l="l" t="t" r="r" b="b"/>
              <a:pathLst>
                <a:path w="2283" h="2283" extrusionOk="0">
                  <a:moveTo>
                    <a:pt x="1141" y="1"/>
                  </a:moveTo>
                  <a:cubicBezTo>
                    <a:pt x="511" y="1"/>
                    <a:pt x="0" y="511"/>
                    <a:pt x="0" y="1142"/>
                  </a:cubicBezTo>
                  <a:cubicBezTo>
                    <a:pt x="0" y="1772"/>
                    <a:pt x="511" y="2283"/>
                    <a:pt x="1141" y="2283"/>
                  </a:cubicBezTo>
                  <a:cubicBezTo>
                    <a:pt x="1771" y="2283"/>
                    <a:pt x="2282" y="1772"/>
                    <a:pt x="2282" y="1142"/>
                  </a:cubicBezTo>
                  <a:cubicBezTo>
                    <a:pt x="2282" y="511"/>
                    <a:pt x="1771" y="1"/>
                    <a:pt x="11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1"/>
            <p:cNvSpPr/>
            <p:nvPr/>
          </p:nvSpPr>
          <p:spPr>
            <a:xfrm rot="157512">
              <a:off x="7885492" y="4168682"/>
              <a:ext cx="57047" cy="57047"/>
            </a:xfrm>
            <a:custGeom>
              <a:avLst/>
              <a:gdLst/>
              <a:ahLst/>
              <a:cxnLst/>
              <a:rect l="l" t="t" r="r" b="b"/>
              <a:pathLst>
                <a:path w="2282" h="2282" extrusionOk="0">
                  <a:moveTo>
                    <a:pt x="1141" y="0"/>
                  </a:moveTo>
                  <a:cubicBezTo>
                    <a:pt x="511" y="0"/>
                    <a:pt x="0" y="511"/>
                    <a:pt x="0" y="1141"/>
                  </a:cubicBezTo>
                  <a:cubicBezTo>
                    <a:pt x="0" y="1770"/>
                    <a:pt x="511" y="2281"/>
                    <a:pt x="1141" y="2281"/>
                  </a:cubicBezTo>
                  <a:cubicBezTo>
                    <a:pt x="1772" y="2281"/>
                    <a:pt x="2281" y="1770"/>
                    <a:pt x="2281" y="1141"/>
                  </a:cubicBezTo>
                  <a:cubicBezTo>
                    <a:pt x="2281" y="511"/>
                    <a:pt x="1772" y="0"/>
                    <a:pt x="11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3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Montserrat Black"/>
              <a:buNone/>
              <a:defRPr sz="3200">
                <a:solidFill>
                  <a:schemeClr val="dk1"/>
                </a:solidFill>
                <a:latin typeface="Montserrat Black"/>
                <a:ea typeface="Montserrat Black"/>
                <a:cs typeface="Montserrat Black"/>
                <a:sym typeface="Montserrat Black"/>
              </a:defRPr>
            </a:lvl1pPr>
            <a:lvl2pPr lvl="1"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2pPr>
            <a:lvl3pPr lvl="2"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3pPr>
            <a:lvl4pPr lvl="3"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4pPr>
            <a:lvl5pPr lvl="4"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5pPr>
            <a:lvl6pPr lvl="5"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6pPr>
            <a:lvl7pPr lvl="6"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7pPr>
            <a:lvl8pPr lvl="7"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8pPr>
            <a:lvl9pPr lvl="8" rtl="0">
              <a:spcBef>
                <a:spcPts val="0"/>
              </a:spcBef>
              <a:spcAft>
                <a:spcPts val="0"/>
              </a:spcAft>
              <a:buClr>
                <a:schemeClr val="dk1"/>
              </a:buClr>
              <a:buSzPts val="3200"/>
              <a:buFont typeface="Bebas Neue"/>
              <a:buNone/>
              <a:defRPr sz="32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Montserrat"/>
              <a:buChar char="◆"/>
              <a:defRPr>
                <a:solidFill>
                  <a:schemeClr val="dk1"/>
                </a:solidFill>
                <a:latin typeface="Montserrat"/>
                <a:ea typeface="Montserrat"/>
                <a:cs typeface="Montserrat"/>
                <a:sym typeface="Montserrat"/>
              </a:defRPr>
            </a:lvl1pPr>
            <a:lvl2pPr marL="914400" lvl="1"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2pPr>
            <a:lvl3pPr marL="1371600" lvl="2"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3pPr>
            <a:lvl4pPr marL="1828800" lvl="3"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4pPr>
            <a:lvl5pPr marL="2286000" lvl="4"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5pPr>
            <a:lvl6pPr marL="2743200" lvl="5"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6pPr>
            <a:lvl7pPr marL="3200400" lvl="6"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7pPr>
            <a:lvl8pPr marL="3657600" lvl="7"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8pPr>
            <a:lvl9pPr marL="4114800" lvl="8" indent="-317500">
              <a:lnSpc>
                <a:spcPct val="100000"/>
              </a:lnSpc>
              <a:spcBef>
                <a:spcPts val="0"/>
              </a:spcBef>
              <a:spcAft>
                <a:spcPts val="0"/>
              </a:spcAft>
              <a:buClr>
                <a:schemeClr val="dk1"/>
              </a:buClr>
              <a:buSzPts val="1400"/>
              <a:buFont typeface="Montserrat"/>
              <a:buChar char="■"/>
              <a:defRPr>
                <a:solidFill>
                  <a:schemeClr val="dk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1" r:id="rId11"/>
    <p:sldLayoutId id="2147483662" r:id="rId12"/>
    <p:sldLayoutId id="2147483664" r:id="rId13"/>
    <p:sldLayoutId id="2147483668" r:id="rId14"/>
    <p:sldLayoutId id="2147483669" r:id="rId15"/>
    <p:sldLayoutId id="2147483672" r:id="rId16"/>
    <p:sldLayoutId id="2147483673" r:id="rId17"/>
    <p:sldLayoutId id="2147483676" r:id="rId18"/>
    <p:sldLayoutId id="2147483677"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video" Target="../media/media1.avi"/><Relationship Id="rId1" Type="http://schemas.microsoft.com/office/2007/relationships/media" Target="../media/media1.avi"/><Relationship Id="rId6" Type="http://schemas.openxmlformats.org/officeDocument/2006/relationships/image" Target="../media/image3.png"/><Relationship Id="rId5" Type="http://schemas.openxmlformats.org/officeDocument/2006/relationships/image" Target="../media/image1.png"/><Relationship Id="rId4" Type="http://schemas.openxmlformats.org/officeDocument/2006/relationships/notesSlide" Target="../notesSlides/notesSlide11.xml"/><Relationship Id="rId9"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6.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7.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17.xml"/><Relationship Id="rId5" Type="http://schemas.openxmlformats.org/officeDocument/2006/relationships/image" Target="../media/image11.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38"/>
        <p:cNvGrpSpPr/>
        <p:nvPr/>
      </p:nvGrpSpPr>
      <p:grpSpPr>
        <a:xfrm>
          <a:off x="0" y="0"/>
          <a:ext cx="0" cy="0"/>
          <a:chOff x="0" y="0"/>
          <a:chExt cx="0" cy="0"/>
        </a:xfrm>
      </p:grpSpPr>
      <p:pic>
        <p:nvPicPr>
          <p:cNvPr id="1239" name="Google Shape;1239;p35"/>
          <p:cNvPicPr preferRelativeResize="0"/>
          <p:nvPr/>
        </p:nvPicPr>
        <p:blipFill rotWithShape="1">
          <a:blip r:embed="rId3">
            <a:alphaModFix/>
          </a:blip>
          <a:srcRect l="25537" t="7152" r="23467" b="5838"/>
          <a:stretch/>
        </p:blipFill>
        <p:spPr>
          <a:xfrm>
            <a:off x="5198299" y="70850"/>
            <a:ext cx="1920000" cy="1842726"/>
          </a:xfrm>
          <a:prstGeom prst="rect">
            <a:avLst/>
          </a:prstGeom>
          <a:noFill/>
          <a:ln>
            <a:noFill/>
          </a:ln>
        </p:spPr>
      </p:pic>
      <p:pic>
        <p:nvPicPr>
          <p:cNvPr id="1240" name="Google Shape;1240;p35"/>
          <p:cNvPicPr preferRelativeResize="0"/>
          <p:nvPr/>
        </p:nvPicPr>
        <p:blipFill rotWithShape="1">
          <a:blip r:embed="rId4">
            <a:alphaModFix/>
          </a:blip>
          <a:srcRect l="22009" r="18455"/>
          <a:stretch/>
        </p:blipFill>
        <p:spPr>
          <a:xfrm rot="-1020085">
            <a:off x="7029503" y="3396240"/>
            <a:ext cx="1187445" cy="1121928"/>
          </a:xfrm>
          <a:prstGeom prst="rect">
            <a:avLst/>
          </a:prstGeom>
          <a:noFill/>
          <a:ln>
            <a:noFill/>
          </a:ln>
        </p:spPr>
      </p:pic>
      <p:grpSp>
        <p:nvGrpSpPr>
          <p:cNvPr id="1241" name="Google Shape;1241;p35"/>
          <p:cNvGrpSpPr/>
          <p:nvPr/>
        </p:nvGrpSpPr>
        <p:grpSpPr>
          <a:xfrm>
            <a:off x="7905475" y="1913575"/>
            <a:ext cx="76825" cy="76800"/>
            <a:chOff x="3104875" y="1099400"/>
            <a:chExt cx="76825" cy="76800"/>
          </a:xfrm>
        </p:grpSpPr>
        <p:sp>
          <p:nvSpPr>
            <p:cNvPr id="1242" name="Google Shape;1242;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35"/>
          <p:cNvGrpSpPr/>
          <p:nvPr/>
        </p:nvGrpSpPr>
        <p:grpSpPr>
          <a:xfrm>
            <a:off x="4400275" y="699350"/>
            <a:ext cx="76825" cy="76800"/>
            <a:chOff x="3104875" y="1099400"/>
            <a:chExt cx="76825" cy="76800"/>
          </a:xfrm>
        </p:grpSpPr>
        <p:sp>
          <p:nvSpPr>
            <p:cNvPr id="1245" name="Google Shape;1245;p3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47" name="Google Shape;1247;p35"/>
          <p:cNvPicPr preferRelativeResize="0"/>
          <p:nvPr/>
        </p:nvPicPr>
        <p:blipFill rotWithShape="1">
          <a:blip r:embed="rId5">
            <a:alphaModFix/>
          </a:blip>
          <a:srcRect l="18647" t="7960" r="8852" b="8336"/>
          <a:stretch/>
        </p:blipFill>
        <p:spPr>
          <a:xfrm rot="-1152297">
            <a:off x="6577050" y="457137"/>
            <a:ext cx="1647827" cy="1070150"/>
          </a:xfrm>
          <a:prstGeom prst="rect">
            <a:avLst/>
          </a:prstGeom>
          <a:noFill/>
          <a:ln>
            <a:noFill/>
          </a:ln>
        </p:spPr>
      </p:pic>
      <p:sp>
        <p:nvSpPr>
          <p:cNvPr id="1248" name="Google Shape;1248;p35"/>
          <p:cNvSpPr txBox="1">
            <a:spLocks noGrp="1"/>
          </p:cNvSpPr>
          <p:nvPr>
            <p:ph type="ctrTitle"/>
          </p:nvPr>
        </p:nvSpPr>
        <p:spPr>
          <a:xfrm>
            <a:off x="713225" y="3331225"/>
            <a:ext cx="7033800" cy="279334"/>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5200" dirty="0">
                <a:latin typeface="Montserrat Black"/>
                <a:ea typeface="Montserrat Black"/>
                <a:cs typeface="Montserrat Black"/>
                <a:sym typeface="Montserrat Black"/>
              </a:rPr>
              <a:t>Vision-based Vibration </a:t>
            </a:r>
            <a:br>
              <a:rPr lang="en" sz="5200" dirty="0">
                <a:latin typeface="Montserrat Black"/>
                <a:ea typeface="Montserrat Black"/>
                <a:cs typeface="Montserrat Black"/>
                <a:sym typeface="Montserrat Black"/>
              </a:rPr>
            </a:br>
            <a:r>
              <a:rPr lang="en" sz="5200" dirty="0">
                <a:latin typeface="Montserrat Black"/>
                <a:ea typeface="Montserrat Black"/>
                <a:cs typeface="Montserrat Black"/>
                <a:sym typeface="Montserrat Black"/>
              </a:rPr>
              <a:t>Analysis </a:t>
            </a:r>
            <a:r>
              <a:rPr lang="en" sz="5200" dirty="0">
                <a:solidFill>
                  <a:schemeClr val="dk2"/>
                </a:solidFill>
                <a:latin typeface="Montserrat Black"/>
                <a:ea typeface="Montserrat Black"/>
                <a:cs typeface="Montserrat Black"/>
                <a:sym typeface="Montserrat Black"/>
              </a:rPr>
              <a:t>(AI)</a:t>
            </a:r>
            <a:endParaRPr sz="5200" dirty="0">
              <a:solidFill>
                <a:schemeClr val="dk2"/>
              </a:solidFill>
              <a:latin typeface="Montserrat Black"/>
              <a:ea typeface="Montserrat Black"/>
              <a:cs typeface="Montserrat Black"/>
              <a:sym typeface="Montserrat Black"/>
            </a:endParaRPr>
          </a:p>
          <a:p>
            <a:pPr marL="0" lvl="0" indent="0" algn="l" rtl="0">
              <a:spcBef>
                <a:spcPts val="0"/>
              </a:spcBef>
              <a:spcAft>
                <a:spcPts val="0"/>
              </a:spcAft>
              <a:buNone/>
            </a:pPr>
            <a:br>
              <a:rPr lang="en-US" sz="1200" dirty="0"/>
            </a:br>
            <a:r>
              <a:rPr lang="en-US" sz="1200" dirty="0"/>
              <a:t>Using Eulerian Video Magnification (EVM)</a:t>
            </a:r>
            <a:endParaRPr sz="1200" dirty="0">
              <a:latin typeface="Montserrat"/>
              <a:ea typeface="Montserrat"/>
              <a:cs typeface="Montserrat"/>
              <a:sym typeface="Montserrat"/>
            </a:endParaRPr>
          </a:p>
        </p:txBody>
      </p:sp>
      <p:sp>
        <p:nvSpPr>
          <p:cNvPr id="3" name="Subtitle 2">
            <a:extLst>
              <a:ext uri="{FF2B5EF4-FFF2-40B4-BE49-F238E27FC236}">
                <a16:creationId xmlns:a16="http://schemas.microsoft.com/office/drawing/2014/main" id="{053760FE-5052-9D9C-9069-E0F0AACEF5FC}"/>
              </a:ext>
            </a:extLst>
          </p:cNvPr>
          <p:cNvSpPr>
            <a:spLocks noGrp="1"/>
          </p:cNvSpPr>
          <p:nvPr>
            <p:ph type="subTitle" idx="1"/>
          </p:nvPr>
        </p:nvSpPr>
        <p:spPr>
          <a:xfrm>
            <a:off x="713225" y="3708397"/>
            <a:ext cx="3858775" cy="1058334"/>
          </a:xfrm>
        </p:spPr>
        <p:txBody>
          <a:bodyPr/>
          <a:lstStyle/>
          <a:p>
            <a:r>
              <a:rPr lang="en-US" sz="1200" dirty="0"/>
              <a:t>By:</a:t>
            </a:r>
          </a:p>
          <a:p>
            <a:r>
              <a:rPr lang="en-US" sz="1200" dirty="0"/>
              <a:t>Hoor Arafa 7881</a:t>
            </a:r>
          </a:p>
          <a:p>
            <a:r>
              <a:rPr lang="en-US" sz="1200" dirty="0"/>
              <a:t>Mohamed Emadeldin 7920</a:t>
            </a:r>
          </a:p>
          <a:p>
            <a:r>
              <a:rPr lang="en-US" sz="1200" dirty="0"/>
              <a:t>Nour Hassan 8357</a:t>
            </a:r>
          </a:p>
          <a:p>
            <a:r>
              <a:rPr lang="en-US" sz="1200" dirty="0"/>
              <a:t>Mohamed Ahmed 8317</a:t>
            </a:r>
          </a:p>
          <a:p>
            <a:endParaRPr lang="en-US" sz="1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7"/>
        <p:cNvGrpSpPr/>
        <p:nvPr/>
      </p:nvGrpSpPr>
      <p:grpSpPr>
        <a:xfrm>
          <a:off x="0" y="0"/>
          <a:ext cx="0" cy="0"/>
          <a:chOff x="0" y="0"/>
          <a:chExt cx="0" cy="0"/>
        </a:xfrm>
      </p:grpSpPr>
      <p:pic>
        <p:nvPicPr>
          <p:cNvPr id="1638" name="Google Shape;1638;p48"/>
          <p:cNvPicPr preferRelativeResize="0"/>
          <p:nvPr/>
        </p:nvPicPr>
        <p:blipFill rotWithShape="1">
          <a:blip r:embed="rId3">
            <a:alphaModFix/>
          </a:blip>
          <a:srcRect l="25537" t="7152" r="23467" b="5838"/>
          <a:stretch/>
        </p:blipFill>
        <p:spPr>
          <a:xfrm>
            <a:off x="3612012" y="539512"/>
            <a:ext cx="1920000" cy="1842726"/>
          </a:xfrm>
          <a:prstGeom prst="rect">
            <a:avLst/>
          </a:prstGeom>
          <a:noFill/>
          <a:ln>
            <a:noFill/>
          </a:ln>
        </p:spPr>
      </p:pic>
      <p:sp>
        <p:nvSpPr>
          <p:cNvPr id="1639" name="Google Shape;1639;p48"/>
          <p:cNvSpPr txBox="1">
            <a:spLocks noGrp="1"/>
          </p:cNvSpPr>
          <p:nvPr>
            <p:ph type="title"/>
          </p:nvPr>
        </p:nvSpPr>
        <p:spPr>
          <a:xfrm>
            <a:off x="720000" y="554265"/>
            <a:ext cx="3594000" cy="719706"/>
          </a:xfrm>
          <a:prstGeom prst="rect">
            <a:avLst/>
          </a:prstGeom>
        </p:spPr>
        <p:txBody>
          <a:bodyPr spcFirstLastPara="1" wrap="square" lIns="91425" tIns="91425" rIns="91425" bIns="91425" anchor="b" anchorCtr="0">
            <a:noAutofit/>
          </a:bodyPr>
          <a:lstStyle/>
          <a:p>
            <a:pPr>
              <a:spcBef>
                <a:spcPts val="1800"/>
              </a:spcBef>
              <a:spcAft>
                <a:spcPts val="1200"/>
              </a:spcAft>
            </a:pPr>
            <a:r>
              <a:rPr lang="en-US" b="1" dirty="0">
                <a:solidFill>
                  <a:srgbClr val="F0F6FC"/>
                </a:solidFill>
                <a:latin typeface="-apple-system"/>
              </a:rPr>
              <a:t>U</a:t>
            </a:r>
            <a:r>
              <a:rPr lang="en-US" b="1" i="0" dirty="0">
                <a:solidFill>
                  <a:srgbClr val="F0F6FC"/>
                </a:solidFill>
                <a:effectLst/>
                <a:latin typeface="-apple-system"/>
              </a:rPr>
              <a:t>sed </a:t>
            </a:r>
            <a:r>
              <a:rPr lang="en-US" b="1" dirty="0">
                <a:solidFill>
                  <a:srgbClr val="F0F6FC"/>
                </a:solidFill>
                <a:latin typeface="-apple-system"/>
              </a:rPr>
              <a:t>P</a:t>
            </a:r>
            <a:r>
              <a:rPr lang="en-US" b="1" i="0" dirty="0">
                <a:solidFill>
                  <a:srgbClr val="F0F6FC"/>
                </a:solidFill>
                <a:effectLst/>
                <a:latin typeface="-apple-system"/>
              </a:rPr>
              <a:t>arameters:</a:t>
            </a:r>
            <a:endParaRPr dirty="0"/>
          </a:p>
        </p:txBody>
      </p:sp>
      <p:sp>
        <p:nvSpPr>
          <p:cNvPr id="1640" name="Google Shape;1640;p48"/>
          <p:cNvSpPr txBox="1">
            <a:spLocks noGrp="1"/>
          </p:cNvSpPr>
          <p:nvPr>
            <p:ph type="subTitle" idx="1"/>
          </p:nvPr>
        </p:nvSpPr>
        <p:spPr>
          <a:xfrm>
            <a:off x="720000" y="1259235"/>
            <a:ext cx="3594000" cy="2342147"/>
          </a:xfrm>
          <a:prstGeom prst="rect">
            <a:avLst/>
          </a:prstGeom>
        </p:spPr>
        <p:txBody>
          <a:bodyPr spcFirstLastPara="1" wrap="square" lIns="91425" tIns="91425" rIns="91425" bIns="91425" anchor="t" anchorCtr="0">
            <a:noAutofit/>
          </a:bodyPr>
          <a:lstStyle/>
          <a:p>
            <a:pPr algn="l">
              <a:spcAft>
                <a:spcPts val="1200"/>
              </a:spcAft>
              <a:buFont typeface="Arial" panose="020B0604020202020204" pitchFamily="34" charset="0"/>
              <a:buChar char="•"/>
            </a:pPr>
            <a:r>
              <a:rPr lang="en-US" b="1" i="0" dirty="0">
                <a:solidFill>
                  <a:srgbClr val="F0F6FC"/>
                </a:solidFill>
                <a:effectLst/>
                <a:latin typeface="-apple-system"/>
              </a:rPr>
              <a:t>mode</a:t>
            </a:r>
            <a:r>
              <a:rPr lang="en-US" b="0" i="0" dirty="0">
                <a:solidFill>
                  <a:srgbClr val="F0F6FC"/>
                </a:solidFill>
                <a:effectLst/>
                <a:latin typeface="-apple-system"/>
              </a:rPr>
              <a:t> : </a:t>
            </a:r>
            <a:r>
              <a:rPr lang="en-US" b="0" i="0" dirty="0" err="1">
                <a:solidFill>
                  <a:srgbClr val="F0F6FC"/>
                </a:solidFill>
                <a:effectLst/>
                <a:latin typeface="-apple-system"/>
              </a:rPr>
              <a:t>laplacian</a:t>
            </a:r>
            <a:endParaRPr lang="en-US" b="0" i="0" dirty="0">
              <a:solidFill>
                <a:srgbClr val="F0F6FC"/>
              </a:solidFill>
              <a:effectLst/>
              <a:latin typeface="-apple-system"/>
            </a:endParaRPr>
          </a:p>
          <a:p>
            <a:pPr algn="l">
              <a:spcAft>
                <a:spcPts val="1200"/>
              </a:spcAft>
              <a:buFont typeface="Arial" panose="020B0604020202020204" pitchFamily="34" charset="0"/>
              <a:buChar char="•"/>
            </a:pPr>
            <a:r>
              <a:rPr lang="en-US" b="1" i="0" dirty="0">
                <a:solidFill>
                  <a:srgbClr val="F0F6FC"/>
                </a:solidFill>
                <a:effectLst/>
                <a:latin typeface="-apple-system"/>
              </a:rPr>
              <a:t>level</a:t>
            </a:r>
            <a:r>
              <a:rPr lang="en-US" b="0" i="0" dirty="0">
                <a:solidFill>
                  <a:srgbClr val="F0F6FC"/>
                </a:solidFill>
                <a:effectLst/>
                <a:latin typeface="-apple-system"/>
              </a:rPr>
              <a:t> : 5</a:t>
            </a:r>
          </a:p>
          <a:p>
            <a:pPr algn="l">
              <a:spcAft>
                <a:spcPts val="1200"/>
              </a:spcAft>
              <a:buFont typeface="Arial" panose="020B0604020202020204" pitchFamily="34" charset="0"/>
              <a:buChar char="•"/>
            </a:pPr>
            <a:r>
              <a:rPr lang="en-US" b="1" i="0" dirty="0">
                <a:solidFill>
                  <a:srgbClr val="F0F6FC"/>
                </a:solidFill>
                <a:effectLst/>
                <a:latin typeface="-apple-system"/>
              </a:rPr>
              <a:t>alpha</a:t>
            </a:r>
            <a:r>
              <a:rPr lang="en-US" b="0" i="0" dirty="0">
                <a:solidFill>
                  <a:srgbClr val="F0F6FC"/>
                </a:solidFill>
                <a:effectLst/>
                <a:latin typeface="-apple-system"/>
              </a:rPr>
              <a:t> : 100</a:t>
            </a:r>
          </a:p>
          <a:p>
            <a:pPr algn="l">
              <a:spcAft>
                <a:spcPts val="1200"/>
              </a:spcAft>
              <a:buFont typeface="Arial" panose="020B0604020202020204" pitchFamily="34" charset="0"/>
              <a:buChar char="•"/>
            </a:pPr>
            <a:r>
              <a:rPr lang="en-US" b="1" i="0" dirty="0" err="1">
                <a:solidFill>
                  <a:srgbClr val="F0F6FC"/>
                </a:solidFill>
                <a:effectLst/>
                <a:latin typeface="-apple-system"/>
              </a:rPr>
              <a:t>freq_range</a:t>
            </a:r>
            <a:r>
              <a:rPr lang="en-US" b="0" i="0" dirty="0">
                <a:solidFill>
                  <a:srgbClr val="F0F6FC"/>
                </a:solidFill>
                <a:effectLst/>
                <a:latin typeface="-apple-system"/>
              </a:rPr>
              <a:t> : 0.1 -2.0</a:t>
            </a:r>
          </a:p>
          <a:p>
            <a:pPr algn="l">
              <a:spcAft>
                <a:spcPts val="1200"/>
              </a:spcAft>
              <a:buFont typeface="Arial" panose="020B0604020202020204" pitchFamily="34" charset="0"/>
              <a:buChar char="•"/>
            </a:pPr>
            <a:r>
              <a:rPr lang="en-US" b="1" i="0" dirty="0">
                <a:solidFill>
                  <a:srgbClr val="F0F6FC"/>
                </a:solidFill>
                <a:effectLst/>
                <a:latin typeface="-apple-system"/>
              </a:rPr>
              <a:t>attenuation</a:t>
            </a:r>
            <a:r>
              <a:rPr lang="en-US" b="0" i="0" dirty="0">
                <a:solidFill>
                  <a:srgbClr val="F0F6FC"/>
                </a:solidFill>
                <a:effectLst/>
                <a:latin typeface="-apple-system"/>
              </a:rPr>
              <a:t> : 5</a:t>
            </a:r>
          </a:p>
          <a:p>
            <a:pPr algn="l">
              <a:spcAft>
                <a:spcPts val="1200"/>
              </a:spcAft>
              <a:buFont typeface="Arial" panose="020B0604020202020204" pitchFamily="34" charset="0"/>
              <a:buChar char="•"/>
            </a:pPr>
            <a:r>
              <a:rPr lang="en-US" b="1" i="0" dirty="0" err="1">
                <a:solidFill>
                  <a:srgbClr val="F0F6FC"/>
                </a:solidFill>
                <a:effectLst/>
                <a:latin typeface="-apple-system"/>
              </a:rPr>
              <a:t>lambda_cutoff</a:t>
            </a:r>
            <a:r>
              <a:rPr lang="en-US" b="0" i="0" dirty="0">
                <a:solidFill>
                  <a:srgbClr val="F0F6FC"/>
                </a:solidFill>
                <a:effectLst/>
                <a:latin typeface="-apple-system"/>
              </a:rPr>
              <a:t> :500</a:t>
            </a:r>
          </a:p>
        </p:txBody>
      </p:sp>
      <p:grpSp>
        <p:nvGrpSpPr>
          <p:cNvPr id="1642" name="Google Shape;1642;p48"/>
          <p:cNvGrpSpPr/>
          <p:nvPr/>
        </p:nvGrpSpPr>
        <p:grpSpPr>
          <a:xfrm>
            <a:off x="852100" y="1035375"/>
            <a:ext cx="76825" cy="76800"/>
            <a:chOff x="3104875" y="1099400"/>
            <a:chExt cx="76825" cy="76800"/>
          </a:xfrm>
        </p:grpSpPr>
        <p:sp>
          <p:nvSpPr>
            <p:cNvPr id="1643" name="Google Shape;1643;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 name="Google Shape;1645;p48"/>
          <p:cNvGrpSpPr/>
          <p:nvPr/>
        </p:nvGrpSpPr>
        <p:grpSpPr>
          <a:xfrm>
            <a:off x="3878075" y="701325"/>
            <a:ext cx="76825" cy="76800"/>
            <a:chOff x="3104875" y="1099400"/>
            <a:chExt cx="76825" cy="76800"/>
          </a:xfrm>
        </p:grpSpPr>
        <p:sp>
          <p:nvSpPr>
            <p:cNvPr id="1646" name="Google Shape;1646;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48"/>
          <p:cNvGrpSpPr/>
          <p:nvPr/>
        </p:nvGrpSpPr>
        <p:grpSpPr>
          <a:xfrm>
            <a:off x="3801250" y="4276950"/>
            <a:ext cx="76825" cy="76800"/>
            <a:chOff x="3104875" y="1099400"/>
            <a:chExt cx="76825" cy="76800"/>
          </a:xfrm>
        </p:grpSpPr>
        <p:sp>
          <p:nvSpPr>
            <p:cNvPr id="1649" name="Google Shape;1649;p4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51" name="Google Shape;1651;p48"/>
          <p:cNvPicPr preferRelativeResize="0"/>
          <p:nvPr/>
        </p:nvPicPr>
        <p:blipFill rotWithShape="1">
          <a:blip r:embed="rId4">
            <a:alphaModFix/>
          </a:blip>
          <a:srcRect l="22009" r="18455"/>
          <a:stretch/>
        </p:blipFill>
        <p:spPr>
          <a:xfrm rot="1203247">
            <a:off x="7730654" y="483170"/>
            <a:ext cx="903665" cy="853810"/>
          </a:xfrm>
          <a:prstGeom prst="rect">
            <a:avLst/>
          </a:prstGeom>
          <a:noFill/>
          <a:ln>
            <a:noFill/>
          </a:ln>
        </p:spPr>
      </p:pic>
      <p:pic>
        <p:nvPicPr>
          <p:cNvPr id="1652" name="Google Shape;1652;p48"/>
          <p:cNvPicPr preferRelativeResize="0"/>
          <p:nvPr/>
        </p:nvPicPr>
        <p:blipFill rotWithShape="1">
          <a:blip r:embed="rId5">
            <a:alphaModFix/>
          </a:blip>
          <a:srcRect l="18647" t="7960" r="8852" b="8336"/>
          <a:stretch/>
        </p:blipFill>
        <p:spPr>
          <a:xfrm rot="-1406513">
            <a:off x="4275685" y="3880450"/>
            <a:ext cx="1175233" cy="763227"/>
          </a:xfrm>
          <a:prstGeom prst="rect">
            <a:avLst/>
          </a:prstGeom>
          <a:noFill/>
          <a:ln>
            <a:noFill/>
          </a:ln>
        </p:spPr>
      </p:pic>
      <p:sp>
        <p:nvSpPr>
          <p:cNvPr id="3" name="Picture Placeholder 2">
            <a:extLst>
              <a:ext uri="{FF2B5EF4-FFF2-40B4-BE49-F238E27FC236}">
                <a16:creationId xmlns:a16="http://schemas.microsoft.com/office/drawing/2014/main" id="{BEDFBDFD-1291-0A67-4AD3-6988E813E0CC}"/>
              </a:ext>
            </a:extLst>
          </p:cNvPr>
          <p:cNvSpPr>
            <a:spLocks noGrp="1"/>
          </p:cNvSpPr>
          <p:nvPr>
            <p:ph type="pic" idx="2"/>
          </p:nvPr>
        </p:nvSpPr>
        <p:spPr>
          <a:xfrm>
            <a:off x="4410760" y="354116"/>
            <a:ext cx="4013240" cy="4352185"/>
          </a:xfrm>
        </p:spPr>
        <p:txBody>
          <a:bodyPr/>
          <a:lstStyle/>
          <a:p>
            <a:endParaRPr lang="en-US"/>
          </a:p>
        </p:txBody>
      </p:sp>
      <p:pic>
        <p:nvPicPr>
          <p:cNvPr id="5122" name="Picture 2" descr="Sample Image">
            <a:extLst>
              <a:ext uri="{FF2B5EF4-FFF2-40B4-BE49-F238E27FC236}">
                <a16:creationId xmlns:a16="http://schemas.microsoft.com/office/drawing/2014/main" id="{D2EF1671-B7FB-AAED-29ED-C100EF4A6F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410760" y="297555"/>
            <a:ext cx="4177577" cy="46481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82"/>
        <p:cNvGrpSpPr/>
        <p:nvPr/>
      </p:nvGrpSpPr>
      <p:grpSpPr>
        <a:xfrm>
          <a:off x="0" y="0"/>
          <a:ext cx="0" cy="0"/>
          <a:chOff x="0" y="0"/>
          <a:chExt cx="0" cy="0"/>
        </a:xfrm>
      </p:grpSpPr>
      <p:sp>
        <p:nvSpPr>
          <p:cNvPr id="1384" name="Google Shape;1384;p40"/>
          <p:cNvSpPr txBox="1">
            <a:spLocks noGrp="1"/>
          </p:cNvSpPr>
          <p:nvPr>
            <p:ph type="subTitle" idx="1"/>
          </p:nvPr>
        </p:nvSpPr>
        <p:spPr>
          <a:xfrm>
            <a:off x="720000" y="3901506"/>
            <a:ext cx="5067600" cy="80141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F0F6FC"/>
                </a:solidFill>
                <a:latin typeface="-apple-system"/>
              </a:rPr>
              <a:t>EVM makes s</a:t>
            </a:r>
            <a:r>
              <a:rPr lang="en-US" b="0" i="0" dirty="0">
                <a:solidFill>
                  <a:srgbClr val="F0F6FC"/>
                </a:solidFill>
                <a:effectLst/>
                <a:latin typeface="-apple-system"/>
              </a:rPr>
              <a:t>ubtle vibrations or changes in the original video are amplified, making them more visible as shown in the above result. </a:t>
            </a:r>
            <a:endParaRPr dirty="0"/>
          </a:p>
        </p:txBody>
      </p:sp>
      <p:pic>
        <p:nvPicPr>
          <p:cNvPr id="1385" name="Google Shape;1385;p40"/>
          <p:cNvPicPr preferRelativeResize="0"/>
          <p:nvPr/>
        </p:nvPicPr>
        <p:blipFill rotWithShape="1">
          <a:blip r:embed="rId5">
            <a:alphaModFix/>
          </a:blip>
          <a:srcRect l="24331" t="5721" r="23342" b="4591"/>
          <a:stretch/>
        </p:blipFill>
        <p:spPr>
          <a:xfrm rot="2268302">
            <a:off x="7040137" y="2719387"/>
            <a:ext cx="1857374" cy="1790699"/>
          </a:xfrm>
          <a:prstGeom prst="rect">
            <a:avLst/>
          </a:prstGeom>
          <a:noFill/>
          <a:ln>
            <a:noFill/>
          </a:ln>
        </p:spPr>
      </p:pic>
      <p:pic>
        <p:nvPicPr>
          <p:cNvPr id="1386" name="Google Shape;1386;p40"/>
          <p:cNvPicPr preferRelativeResize="0"/>
          <p:nvPr/>
        </p:nvPicPr>
        <p:blipFill rotWithShape="1">
          <a:blip r:embed="rId6">
            <a:alphaModFix/>
          </a:blip>
          <a:srcRect l="18647" t="7960" r="8852" b="8336"/>
          <a:stretch/>
        </p:blipFill>
        <p:spPr>
          <a:xfrm rot="-1406513">
            <a:off x="6447085" y="3651950"/>
            <a:ext cx="1175233" cy="763227"/>
          </a:xfrm>
          <a:prstGeom prst="rect">
            <a:avLst/>
          </a:prstGeom>
          <a:noFill/>
          <a:ln>
            <a:noFill/>
          </a:ln>
        </p:spPr>
      </p:pic>
      <p:pic>
        <p:nvPicPr>
          <p:cNvPr id="1387" name="Google Shape;1387;p40"/>
          <p:cNvPicPr preferRelativeResize="0"/>
          <p:nvPr/>
        </p:nvPicPr>
        <p:blipFill rotWithShape="1">
          <a:blip r:embed="rId7">
            <a:alphaModFix/>
          </a:blip>
          <a:srcRect l="25537" t="7152" r="23467" b="5838"/>
          <a:stretch/>
        </p:blipFill>
        <p:spPr>
          <a:xfrm>
            <a:off x="6035249" y="251825"/>
            <a:ext cx="1920000" cy="1842726"/>
          </a:xfrm>
          <a:prstGeom prst="rect">
            <a:avLst/>
          </a:prstGeom>
          <a:noFill/>
          <a:ln>
            <a:noFill/>
          </a:ln>
        </p:spPr>
      </p:pic>
      <p:pic>
        <p:nvPicPr>
          <p:cNvPr id="1388" name="Google Shape;1388;p40"/>
          <p:cNvPicPr preferRelativeResize="0"/>
          <p:nvPr/>
        </p:nvPicPr>
        <p:blipFill rotWithShape="1">
          <a:blip r:embed="rId8">
            <a:alphaModFix/>
          </a:blip>
          <a:srcRect l="15236" r="10474"/>
          <a:stretch/>
        </p:blipFill>
        <p:spPr>
          <a:xfrm rot="1220421">
            <a:off x="4940349" y="553959"/>
            <a:ext cx="1552575" cy="1390851"/>
          </a:xfrm>
          <a:prstGeom prst="rect">
            <a:avLst/>
          </a:prstGeom>
          <a:noFill/>
          <a:ln>
            <a:noFill/>
          </a:ln>
        </p:spPr>
      </p:pic>
      <p:sp>
        <p:nvSpPr>
          <p:cNvPr id="1389" name="Google Shape;1389;p40"/>
          <p:cNvSpPr txBox="1">
            <a:spLocks noGrp="1"/>
          </p:cNvSpPr>
          <p:nvPr>
            <p:ph type="title"/>
          </p:nvPr>
        </p:nvSpPr>
        <p:spPr>
          <a:xfrm>
            <a:off x="720000" y="828484"/>
            <a:ext cx="7351800" cy="8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EVM OUTPUT</a:t>
            </a:r>
            <a:endParaRPr dirty="0"/>
          </a:p>
        </p:txBody>
      </p:sp>
      <p:grpSp>
        <p:nvGrpSpPr>
          <p:cNvPr id="1390" name="Google Shape;1390;p40"/>
          <p:cNvGrpSpPr/>
          <p:nvPr/>
        </p:nvGrpSpPr>
        <p:grpSpPr>
          <a:xfrm>
            <a:off x="8219800" y="2094550"/>
            <a:ext cx="76825" cy="76800"/>
            <a:chOff x="3104875" y="1099400"/>
            <a:chExt cx="76825" cy="76800"/>
          </a:xfrm>
        </p:grpSpPr>
        <p:sp>
          <p:nvSpPr>
            <p:cNvPr id="1391" name="Google Shape;1391;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 name="Google Shape;1393;p40"/>
          <p:cNvGrpSpPr/>
          <p:nvPr/>
        </p:nvGrpSpPr>
        <p:grpSpPr>
          <a:xfrm rot="1891135">
            <a:off x="4266962" y="4210993"/>
            <a:ext cx="76828" cy="76803"/>
            <a:chOff x="3104875" y="1099400"/>
            <a:chExt cx="76825" cy="76800"/>
          </a:xfrm>
        </p:grpSpPr>
        <p:sp>
          <p:nvSpPr>
            <p:cNvPr id="1394" name="Google Shape;1394;p40"/>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angle_evm">
            <a:hlinkClick r:id="" action="ppaction://media"/>
            <a:extLst>
              <a:ext uri="{FF2B5EF4-FFF2-40B4-BE49-F238E27FC236}">
                <a16:creationId xmlns:a16="http://schemas.microsoft.com/office/drawing/2014/main" id="{3E3191E0-2E28-04DF-4724-BC47A81B5C99}"/>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702584" y="1616907"/>
            <a:ext cx="5719104" cy="233000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96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pic>
        <p:nvPicPr>
          <p:cNvPr id="1404" name="Google Shape;1404;p41"/>
          <p:cNvPicPr preferRelativeResize="0"/>
          <p:nvPr/>
        </p:nvPicPr>
        <p:blipFill rotWithShape="1">
          <a:blip r:embed="rId3">
            <a:alphaModFix/>
          </a:blip>
          <a:srcRect l="26806" t="7660" r="25401" b="5390"/>
          <a:stretch/>
        </p:blipFill>
        <p:spPr>
          <a:xfrm>
            <a:off x="7219350" y="2823400"/>
            <a:ext cx="1739952" cy="1780604"/>
          </a:xfrm>
          <a:prstGeom prst="rect">
            <a:avLst/>
          </a:prstGeom>
          <a:noFill/>
          <a:ln>
            <a:noFill/>
          </a:ln>
        </p:spPr>
      </p:pic>
      <p:pic>
        <p:nvPicPr>
          <p:cNvPr id="1405" name="Google Shape;1405;p41"/>
          <p:cNvPicPr preferRelativeResize="0"/>
          <p:nvPr/>
        </p:nvPicPr>
        <p:blipFill rotWithShape="1">
          <a:blip r:embed="rId4">
            <a:alphaModFix/>
          </a:blip>
          <a:srcRect l="18647" t="7960" r="8852" b="8336"/>
          <a:stretch/>
        </p:blipFill>
        <p:spPr>
          <a:xfrm rot="-1152297">
            <a:off x="7181325" y="246575"/>
            <a:ext cx="1647827" cy="1070150"/>
          </a:xfrm>
          <a:prstGeom prst="rect">
            <a:avLst/>
          </a:prstGeom>
          <a:noFill/>
          <a:ln>
            <a:noFill/>
          </a:ln>
        </p:spPr>
      </p:pic>
      <p:pic>
        <p:nvPicPr>
          <p:cNvPr id="1406" name="Google Shape;1406;p41"/>
          <p:cNvPicPr preferRelativeResize="0"/>
          <p:nvPr/>
        </p:nvPicPr>
        <p:blipFill rotWithShape="1">
          <a:blip r:embed="rId5">
            <a:alphaModFix/>
          </a:blip>
          <a:srcRect l="15236" r="10474"/>
          <a:stretch/>
        </p:blipFill>
        <p:spPr>
          <a:xfrm rot="1220421">
            <a:off x="408399" y="3540122"/>
            <a:ext cx="1552575" cy="1390851"/>
          </a:xfrm>
          <a:prstGeom prst="rect">
            <a:avLst/>
          </a:prstGeom>
          <a:noFill/>
          <a:ln>
            <a:noFill/>
          </a:ln>
        </p:spPr>
      </p:pic>
      <p:pic>
        <p:nvPicPr>
          <p:cNvPr id="1407" name="Google Shape;1407;p41"/>
          <p:cNvPicPr preferRelativeResize="0"/>
          <p:nvPr/>
        </p:nvPicPr>
        <p:blipFill rotWithShape="1">
          <a:blip r:embed="rId6">
            <a:alphaModFix/>
          </a:blip>
          <a:srcRect l="22009" r="18455"/>
          <a:stretch/>
        </p:blipFill>
        <p:spPr>
          <a:xfrm rot="3321565">
            <a:off x="7376838" y="2871512"/>
            <a:ext cx="652200" cy="616227"/>
          </a:xfrm>
          <a:prstGeom prst="rect">
            <a:avLst/>
          </a:prstGeom>
          <a:noFill/>
          <a:ln>
            <a:noFill/>
          </a:ln>
        </p:spPr>
      </p:pic>
      <p:grpSp>
        <p:nvGrpSpPr>
          <p:cNvPr id="1411" name="Google Shape;1411;p41"/>
          <p:cNvGrpSpPr/>
          <p:nvPr/>
        </p:nvGrpSpPr>
        <p:grpSpPr>
          <a:xfrm>
            <a:off x="4870450" y="743250"/>
            <a:ext cx="76825" cy="76800"/>
            <a:chOff x="3104875" y="1099400"/>
            <a:chExt cx="76825" cy="76800"/>
          </a:xfrm>
        </p:grpSpPr>
        <p:sp>
          <p:nvSpPr>
            <p:cNvPr id="1412" name="Google Shape;1412;p4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7" name="Google Shape;1417;p41"/>
          <p:cNvSpPr txBox="1">
            <a:spLocks noGrp="1"/>
          </p:cNvSpPr>
          <p:nvPr>
            <p:ph type="title"/>
          </p:nvPr>
        </p:nvSpPr>
        <p:spPr>
          <a:xfrm>
            <a:off x="174761" y="1093759"/>
            <a:ext cx="88296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8000" dirty="0"/>
              <a:t>NEXT </a:t>
            </a:r>
            <a:r>
              <a:rPr lang="en" sz="8000" dirty="0">
                <a:latin typeface="Montserrat"/>
                <a:ea typeface="Montserrat"/>
                <a:cs typeface="Montserrat"/>
                <a:sym typeface="Montserrat"/>
              </a:rPr>
              <a:t>SEGMENTATION</a:t>
            </a:r>
            <a:endParaRPr sz="8000" dirty="0">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0">
          <a:extLst>
            <a:ext uri="{FF2B5EF4-FFF2-40B4-BE49-F238E27FC236}">
              <a16:creationId xmlns:a16="http://schemas.microsoft.com/office/drawing/2014/main" id="{383C80F8-C4D2-CEBA-9845-662C118CF061}"/>
            </a:ext>
          </a:extLst>
        </p:cNvPr>
        <p:cNvGrpSpPr/>
        <p:nvPr/>
      </p:nvGrpSpPr>
      <p:grpSpPr>
        <a:xfrm>
          <a:off x="0" y="0"/>
          <a:ext cx="0" cy="0"/>
          <a:chOff x="0" y="0"/>
          <a:chExt cx="0" cy="0"/>
        </a:xfrm>
      </p:grpSpPr>
      <p:sp>
        <p:nvSpPr>
          <p:cNvPr id="1321" name="Google Shape;1321;p39">
            <a:extLst>
              <a:ext uri="{FF2B5EF4-FFF2-40B4-BE49-F238E27FC236}">
                <a16:creationId xmlns:a16="http://schemas.microsoft.com/office/drawing/2014/main" id="{A5D4697F-F209-9984-19FC-2DD0883C25E5}"/>
              </a:ext>
            </a:extLst>
          </p:cNvPr>
          <p:cNvSpPr/>
          <p:nvPr/>
        </p:nvSpPr>
        <p:spPr>
          <a:xfrm rot="5400000">
            <a:off x="1496537"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9">
            <a:extLst>
              <a:ext uri="{FF2B5EF4-FFF2-40B4-BE49-F238E27FC236}">
                <a16:creationId xmlns:a16="http://schemas.microsoft.com/office/drawing/2014/main" id="{5EB78A07-B7BC-5772-0C0B-09B60258DE1B}"/>
              </a:ext>
            </a:extLst>
          </p:cNvPr>
          <p:cNvSpPr/>
          <p:nvPr/>
        </p:nvSpPr>
        <p:spPr>
          <a:xfrm rot="5400000">
            <a:off x="4093948"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9">
            <a:extLst>
              <a:ext uri="{FF2B5EF4-FFF2-40B4-BE49-F238E27FC236}">
                <a16:creationId xmlns:a16="http://schemas.microsoft.com/office/drawing/2014/main" id="{B871E82D-3D4E-FE46-A227-2F89790D6EFC}"/>
              </a:ext>
            </a:extLst>
          </p:cNvPr>
          <p:cNvSpPr/>
          <p:nvPr/>
        </p:nvSpPr>
        <p:spPr>
          <a:xfrm rot="5400000">
            <a:off x="6691361"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a:extLst>
              <a:ext uri="{FF2B5EF4-FFF2-40B4-BE49-F238E27FC236}">
                <a16:creationId xmlns:a16="http://schemas.microsoft.com/office/drawing/2014/main" id="{B5F35903-F2C5-067D-4F6F-23E8308284A7}"/>
              </a:ext>
            </a:extLst>
          </p:cNvPr>
          <p:cNvSpPr txBox="1">
            <a:spLocks noGrp="1"/>
          </p:cNvSpPr>
          <p:nvPr>
            <p:ph type="title"/>
          </p:nvPr>
        </p:nvSpPr>
        <p:spPr>
          <a:xfrm>
            <a:off x="714753" y="605350"/>
            <a:ext cx="7704000" cy="69184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Benefits of Video Segmentation</a:t>
            </a:r>
            <a:endParaRPr dirty="0"/>
          </a:p>
        </p:txBody>
      </p:sp>
      <p:sp>
        <p:nvSpPr>
          <p:cNvPr id="1325" name="Google Shape;1325;p39">
            <a:extLst>
              <a:ext uri="{FF2B5EF4-FFF2-40B4-BE49-F238E27FC236}">
                <a16:creationId xmlns:a16="http://schemas.microsoft.com/office/drawing/2014/main" id="{8BCE670E-C76B-C7BF-5BA1-9876B57FD51E}"/>
              </a:ext>
            </a:extLst>
          </p:cNvPr>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Breaks videos into smaller segments for more detailed analysis.</a:t>
            </a:r>
          </a:p>
        </p:txBody>
      </p:sp>
      <p:sp>
        <p:nvSpPr>
          <p:cNvPr id="1326" name="Google Shape;1326;p39">
            <a:extLst>
              <a:ext uri="{FF2B5EF4-FFF2-40B4-BE49-F238E27FC236}">
                <a16:creationId xmlns:a16="http://schemas.microsoft.com/office/drawing/2014/main" id="{0578305E-F14F-D33C-135A-766E2FE8728E}"/>
              </a:ext>
            </a:extLst>
          </p:cNvPr>
          <p:cNvSpPr txBox="1">
            <a:spLocks noGrp="1"/>
          </p:cNvSpPr>
          <p:nvPr>
            <p:ph type="subTitle" idx="2"/>
          </p:nvPr>
        </p:nvSpPr>
        <p:spPr>
          <a:xfrm>
            <a:off x="3438707" y="3172059"/>
            <a:ext cx="2297561"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Ensures smoother transitions between segments, preventing data loss at boundaries.</a:t>
            </a:r>
            <a:endParaRPr dirty="0"/>
          </a:p>
        </p:txBody>
      </p:sp>
      <p:sp>
        <p:nvSpPr>
          <p:cNvPr id="1328" name="Google Shape;1328;p39">
            <a:extLst>
              <a:ext uri="{FF2B5EF4-FFF2-40B4-BE49-F238E27FC236}">
                <a16:creationId xmlns:a16="http://schemas.microsoft.com/office/drawing/2014/main" id="{63C7ED07-7D62-D436-3D73-EA35009758F7}"/>
              </a:ext>
            </a:extLst>
          </p:cNvPr>
          <p:cNvSpPr txBox="1">
            <a:spLocks noGrp="1"/>
          </p:cNvSpPr>
          <p:nvPr>
            <p:ph type="subTitle" idx="4"/>
          </p:nvPr>
        </p:nvSpPr>
        <p:spPr>
          <a:xfrm>
            <a:off x="957964" y="2595817"/>
            <a:ext cx="2095200" cy="72461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Granular Analysis</a:t>
            </a:r>
          </a:p>
        </p:txBody>
      </p:sp>
      <p:sp>
        <p:nvSpPr>
          <p:cNvPr id="1329" name="Google Shape;1329;p39">
            <a:extLst>
              <a:ext uri="{FF2B5EF4-FFF2-40B4-BE49-F238E27FC236}">
                <a16:creationId xmlns:a16="http://schemas.microsoft.com/office/drawing/2014/main" id="{C65F89A8-150A-98A0-48F7-E9180154A3A0}"/>
              </a:ext>
            </a:extLst>
          </p:cNvPr>
          <p:cNvSpPr txBox="1">
            <a:spLocks noGrp="1"/>
          </p:cNvSpPr>
          <p:nvPr>
            <p:ph type="subTitle" idx="5"/>
          </p:nvPr>
        </p:nvSpPr>
        <p:spPr>
          <a:xfrm>
            <a:off x="3516040" y="2554019"/>
            <a:ext cx="2095200" cy="755991"/>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Overlap Option</a:t>
            </a:r>
          </a:p>
        </p:txBody>
      </p:sp>
      <p:sp>
        <p:nvSpPr>
          <p:cNvPr id="1330" name="Google Shape;1330;p39">
            <a:extLst>
              <a:ext uri="{FF2B5EF4-FFF2-40B4-BE49-F238E27FC236}">
                <a16:creationId xmlns:a16="http://schemas.microsoft.com/office/drawing/2014/main" id="{0FE21EFB-1FDA-E7B0-2642-215AA5B4D3D8}"/>
              </a:ext>
            </a:extLst>
          </p:cNvPr>
          <p:cNvSpPr txBox="1">
            <a:spLocks noGrp="1"/>
          </p:cNvSpPr>
          <p:nvPr>
            <p:ph type="subTitle" idx="6"/>
          </p:nvPr>
        </p:nvSpPr>
        <p:spPr>
          <a:xfrm>
            <a:off x="6124011" y="2675775"/>
            <a:ext cx="2174814" cy="42093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Customizable</a:t>
            </a:r>
            <a:endParaRPr dirty="0"/>
          </a:p>
        </p:txBody>
      </p:sp>
      <p:grpSp>
        <p:nvGrpSpPr>
          <p:cNvPr id="1331" name="Google Shape;1331;p39">
            <a:extLst>
              <a:ext uri="{FF2B5EF4-FFF2-40B4-BE49-F238E27FC236}">
                <a16:creationId xmlns:a16="http://schemas.microsoft.com/office/drawing/2014/main" id="{745C84DD-4AFC-F37F-50CD-CBF65BC55693}"/>
              </a:ext>
            </a:extLst>
          </p:cNvPr>
          <p:cNvGrpSpPr/>
          <p:nvPr/>
        </p:nvGrpSpPr>
        <p:grpSpPr>
          <a:xfrm>
            <a:off x="1708816" y="1793256"/>
            <a:ext cx="531542" cy="602023"/>
            <a:chOff x="4020665" y="1431080"/>
            <a:chExt cx="531542" cy="602023"/>
          </a:xfrm>
        </p:grpSpPr>
        <p:sp>
          <p:nvSpPr>
            <p:cNvPr id="1332" name="Google Shape;1332;p39">
              <a:extLst>
                <a:ext uri="{FF2B5EF4-FFF2-40B4-BE49-F238E27FC236}">
                  <a16:creationId xmlns:a16="http://schemas.microsoft.com/office/drawing/2014/main" id="{29A276B2-E943-1A35-3F1E-1F928580AC09}"/>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9">
              <a:extLst>
                <a:ext uri="{FF2B5EF4-FFF2-40B4-BE49-F238E27FC236}">
                  <a16:creationId xmlns:a16="http://schemas.microsoft.com/office/drawing/2014/main" id="{0406FAEE-9E1E-0FD9-DCB4-D0025ED9FDDA}"/>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9">
              <a:extLst>
                <a:ext uri="{FF2B5EF4-FFF2-40B4-BE49-F238E27FC236}">
                  <a16:creationId xmlns:a16="http://schemas.microsoft.com/office/drawing/2014/main" id="{A4414B6E-978D-EE41-95BB-35A34DD4DB5B}"/>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9">
              <a:extLst>
                <a:ext uri="{FF2B5EF4-FFF2-40B4-BE49-F238E27FC236}">
                  <a16:creationId xmlns:a16="http://schemas.microsoft.com/office/drawing/2014/main" id="{B84D02B0-F6D0-F090-704A-80411D77ABFE}"/>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a:extLst>
                <a:ext uri="{FF2B5EF4-FFF2-40B4-BE49-F238E27FC236}">
                  <a16:creationId xmlns:a16="http://schemas.microsoft.com/office/drawing/2014/main" id="{FFF10D50-16C0-EC26-5FE2-9669A9167150}"/>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a:extLst>
                <a:ext uri="{FF2B5EF4-FFF2-40B4-BE49-F238E27FC236}">
                  <a16:creationId xmlns:a16="http://schemas.microsoft.com/office/drawing/2014/main" id="{8C288F46-4FBE-91A3-207F-BC34510713C7}"/>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a:extLst>
                <a:ext uri="{FF2B5EF4-FFF2-40B4-BE49-F238E27FC236}">
                  <a16:creationId xmlns:a16="http://schemas.microsoft.com/office/drawing/2014/main" id="{EA2E392A-8842-055A-15FC-3F49483A7C8D}"/>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a:extLst>
                <a:ext uri="{FF2B5EF4-FFF2-40B4-BE49-F238E27FC236}">
                  <a16:creationId xmlns:a16="http://schemas.microsoft.com/office/drawing/2014/main" id="{F7D4B60D-9030-A603-783A-3E01A0053647}"/>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a:extLst>
                <a:ext uri="{FF2B5EF4-FFF2-40B4-BE49-F238E27FC236}">
                  <a16:creationId xmlns:a16="http://schemas.microsoft.com/office/drawing/2014/main" id="{BD062E98-DF08-01BE-D1E0-672F57AC66BD}"/>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a:extLst>
                <a:ext uri="{FF2B5EF4-FFF2-40B4-BE49-F238E27FC236}">
                  <a16:creationId xmlns:a16="http://schemas.microsoft.com/office/drawing/2014/main" id="{8996E914-CD6F-012D-B060-8B14B8BCA20D}"/>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a:extLst>
                <a:ext uri="{FF2B5EF4-FFF2-40B4-BE49-F238E27FC236}">
                  <a16:creationId xmlns:a16="http://schemas.microsoft.com/office/drawing/2014/main" id="{7C467EA6-551C-E566-54F3-6BA97FE62FE5}"/>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a:extLst>
                <a:ext uri="{FF2B5EF4-FFF2-40B4-BE49-F238E27FC236}">
                  <a16:creationId xmlns:a16="http://schemas.microsoft.com/office/drawing/2014/main" id="{4876D96E-4638-4490-D5E8-0E865C64B401}"/>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a:extLst>
                <a:ext uri="{FF2B5EF4-FFF2-40B4-BE49-F238E27FC236}">
                  <a16:creationId xmlns:a16="http://schemas.microsoft.com/office/drawing/2014/main" id="{6237DBAE-A50C-D42E-6700-70FE0A90134C}"/>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a:extLst>
                <a:ext uri="{FF2B5EF4-FFF2-40B4-BE49-F238E27FC236}">
                  <a16:creationId xmlns:a16="http://schemas.microsoft.com/office/drawing/2014/main" id="{CDBEE9B0-F8AE-7539-A687-E813E082BC95}"/>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a:extLst>
                <a:ext uri="{FF2B5EF4-FFF2-40B4-BE49-F238E27FC236}">
                  <a16:creationId xmlns:a16="http://schemas.microsoft.com/office/drawing/2014/main" id="{74D8A3BE-04B0-FBC0-7042-6D5180836215}"/>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9">
            <a:extLst>
              <a:ext uri="{FF2B5EF4-FFF2-40B4-BE49-F238E27FC236}">
                <a16:creationId xmlns:a16="http://schemas.microsoft.com/office/drawing/2014/main" id="{F81C7A89-2332-E653-9C58-DBD2B1B1596E}"/>
              </a:ext>
            </a:extLst>
          </p:cNvPr>
          <p:cNvGrpSpPr/>
          <p:nvPr/>
        </p:nvGrpSpPr>
        <p:grpSpPr>
          <a:xfrm>
            <a:off x="4276642" y="1793289"/>
            <a:ext cx="590713" cy="601957"/>
            <a:chOff x="1230449" y="2288393"/>
            <a:chExt cx="590713" cy="601957"/>
          </a:xfrm>
        </p:grpSpPr>
        <p:sp>
          <p:nvSpPr>
            <p:cNvPr id="1348" name="Google Shape;1348;p39">
              <a:extLst>
                <a:ext uri="{FF2B5EF4-FFF2-40B4-BE49-F238E27FC236}">
                  <a16:creationId xmlns:a16="http://schemas.microsoft.com/office/drawing/2014/main" id="{D0396750-9867-FCE9-1370-0CEDD43916AF}"/>
                </a:ext>
              </a:extLst>
            </p:cNvPr>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a:extLst>
                <a:ext uri="{FF2B5EF4-FFF2-40B4-BE49-F238E27FC236}">
                  <a16:creationId xmlns:a16="http://schemas.microsoft.com/office/drawing/2014/main" id="{315E8B0E-492E-9AB3-46B1-E4105BC5D4B9}"/>
                </a:ext>
              </a:extLst>
            </p:cNvPr>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9">
              <a:extLst>
                <a:ext uri="{FF2B5EF4-FFF2-40B4-BE49-F238E27FC236}">
                  <a16:creationId xmlns:a16="http://schemas.microsoft.com/office/drawing/2014/main" id="{939F55BA-0CC6-8E33-DB1B-D799CFCEE1CA}"/>
                </a:ext>
              </a:extLst>
            </p:cNvPr>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a:extLst>
                <a:ext uri="{FF2B5EF4-FFF2-40B4-BE49-F238E27FC236}">
                  <a16:creationId xmlns:a16="http://schemas.microsoft.com/office/drawing/2014/main" id="{DE7C860C-372F-B8B3-F482-D407D8CAAE21}"/>
                </a:ext>
              </a:extLst>
            </p:cNvPr>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a:extLst>
                <a:ext uri="{FF2B5EF4-FFF2-40B4-BE49-F238E27FC236}">
                  <a16:creationId xmlns:a16="http://schemas.microsoft.com/office/drawing/2014/main" id="{3396B391-03AB-4122-F796-033B366C111C}"/>
                </a:ext>
              </a:extLst>
            </p:cNvPr>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a:extLst>
                <a:ext uri="{FF2B5EF4-FFF2-40B4-BE49-F238E27FC236}">
                  <a16:creationId xmlns:a16="http://schemas.microsoft.com/office/drawing/2014/main" id="{CA0AF751-F930-B55C-5223-85AD0157AB40}"/>
                </a:ext>
              </a:extLst>
            </p:cNvPr>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a:extLst>
                <a:ext uri="{FF2B5EF4-FFF2-40B4-BE49-F238E27FC236}">
                  <a16:creationId xmlns:a16="http://schemas.microsoft.com/office/drawing/2014/main" id="{E15FA25F-FABB-F8BD-4FAE-CE212D42672F}"/>
                </a:ext>
              </a:extLst>
            </p:cNvPr>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a:extLst>
                <a:ext uri="{FF2B5EF4-FFF2-40B4-BE49-F238E27FC236}">
                  <a16:creationId xmlns:a16="http://schemas.microsoft.com/office/drawing/2014/main" id="{796E5D71-F755-7BCB-E0D8-803FAF7C4EB1}"/>
                </a:ext>
              </a:extLst>
            </p:cNvPr>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a:extLst>
                <a:ext uri="{FF2B5EF4-FFF2-40B4-BE49-F238E27FC236}">
                  <a16:creationId xmlns:a16="http://schemas.microsoft.com/office/drawing/2014/main" id="{D6C5F483-602D-E8B8-241B-A1CA39B07A3C}"/>
                </a:ext>
              </a:extLst>
            </p:cNvPr>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a:extLst>
                <a:ext uri="{FF2B5EF4-FFF2-40B4-BE49-F238E27FC236}">
                  <a16:creationId xmlns:a16="http://schemas.microsoft.com/office/drawing/2014/main" id="{4EFCA484-DC4F-186E-E97A-AB324CDF50BA}"/>
                </a:ext>
              </a:extLst>
            </p:cNvPr>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a:extLst>
                <a:ext uri="{FF2B5EF4-FFF2-40B4-BE49-F238E27FC236}">
                  <a16:creationId xmlns:a16="http://schemas.microsoft.com/office/drawing/2014/main" id="{FBA861BC-E8E2-EDFA-3959-DA832CE8FA4A}"/>
                </a:ext>
              </a:extLst>
            </p:cNvPr>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a:extLst>
                <a:ext uri="{FF2B5EF4-FFF2-40B4-BE49-F238E27FC236}">
                  <a16:creationId xmlns:a16="http://schemas.microsoft.com/office/drawing/2014/main" id="{7C38765A-B7D0-FD90-8BB9-DCF511F047B7}"/>
                </a:ext>
              </a:extLst>
            </p:cNvPr>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a:extLst>
                <a:ext uri="{FF2B5EF4-FFF2-40B4-BE49-F238E27FC236}">
                  <a16:creationId xmlns:a16="http://schemas.microsoft.com/office/drawing/2014/main" id="{DACFD459-E0CF-260B-987A-9C61BC3A19C4}"/>
                </a:ext>
              </a:extLst>
            </p:cNvPr>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39">
            <a:extLst>
              <a:ext uri="{FF2B5EF4-FFF2-40B4-BE49-F238E27FC236}">
                <a16:creationId xmlns:a16="http://schemas.microsoft.com/office/drawing/2014/main" id="{1F654C27-1CB3-A50A-C2F4-DC1B7FB6D514}"/>
              </a:ext>
            </a:extLst>
          </p:cNvPr>
          <p:cNvGrpSpPr/>
          <p:nvPr/>
        </p:nvGrpSpPr>
        <p:grpSpPr>
          <a:xfrm>
            <a:off x="6876691" y="1793256"/>
            <a:ext cx="585440" cy="602023"/>
            <a:chOff x="1888890" y="3144712"/>
            <a:chExt cx="585440" cy="602023"/>
          </a:xfrm>
        </p:grpSpPr>
        <p:sp>
          <p:nvSpPr>
            <p:cNvPr id="1362" name="Google Shape;1362;p39">
              <a:extLst>
                <a:ext uri="{FF2B5EF4-FFF2-40B4-BE49-F238E27FC236}">
                  <a16:creationId xmlns:a16="http://schemas.microsoft.com/office/drawing/2014/main" id="{18BA32A4-0257-1A86-87C9-85FA3F4F7AE5}"/>
                </a:ext>
              </a:extLst>
            </p:cNvPr>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a:extLst>
                <a:ext uri="{FF2B5EF4-FFF2-40B4-BE49-F238E27FC236}">
                  <a16:creationId xmlns:a16="http://schemas.microsoft.com/office/drawing/2014/main" id="{A4D8375C-4ED3-13A7-F9A3-0F1047106C05}"/>
                </a:ext>
              </a:extLst>
            </p:cNvPr>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a:extLst>
                <a:ext uri="{FF2B5EF4-FFF2-40B4-BE49-F238E27FC236}">
                  <a16:creationId xmlns:a16="http://schemas.microsoft.com/office/drawing/2014/main" id="{58ACFFE1-F34B-A84D-60AC-B69D54332BEE}"/>
                </a:ext>
              </a:extLst>
            </p:cNvPr>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a:extLst>
                <a:ext uri="{FF2B5EF4-FFF2-40B4-BE49-F238E27FC236}">
                  <a16:creationId xmlns:a16="http://schemas.microsoft.com/office/drawing/2014/main" id="{BC80F641-579E-947A-D973-8C6EEF4FE893}"/>
                </a:ext>
              </a:extLst>
            </p:cNvPr>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a:extLst>
                <a:ext uri="{FF2B5EF4-FFF2-40B4-BE49-F238E27FC236}">
                  <a16:creationId xmlns:a16="http://schemas.microsoft.com/office/drawing/2014/main" id="{C7A94EE6-428E-15A7-4EF3-D77CC1C83965}"/>
                </a:ext>
              </a:extLst>
            </p:cNvPr>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a:extLst>
                <a:ext uri="{FF2B5EF4-FFF2-40B4-BE49-F238E27FC236}">
                  <a16:creationId xmlns:a16="http://schemas.microsoft.com/office/drawing/2014/main" id="{7C0BAFD0-3508-D71C-02DD-56C7ABA78538}"/>
                </a:ext>
              </a:extLst>
            </p:cNvPr>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a:extLst>
                <a:ext uri="{FF2B5EF4-FFF2-40B4-BE49-F238E27FC236}">
                  <a16:creationId xmlns:a16="http://schemas.microsoft.com/office/drawing/2014/main" id="{58DEC956-99C9-26C8-7DAC-316891076B63}"/>
                </a:ext>
              </a:extLst>
            </p:cNvPr>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39">
            <a:extLst>
              <a:ext uri="{FF2B5EF4-FFF2-40B4-BE49-F238E27FC236}">
                <a16:creationId xmlns:a16="http://schemas.microsoft.com/office/drawing/2014/main" id="{2EFDC0D4-C61C-268E-3C63-9113906A37EA}"/>
              </a:ext>
            </a:extLst>
          </p:cNvPr>
          <p:cNvGrpSpPr/>
          <p:nvPr/>
        </p:nvGrpSpPr>
        <p:grpSpPr>
          <a:xfrm>
            <a:off x="8219800" y="2094550"/>
            <a:ext cx="76825" cy="76800"/>
            <a:chOff x="3104875" y="1099400"/>
            <a:chExt cx="76825" cy="76800"/>
          </a:xfrm>
        </p:grpSpPr>
        <p:sp>
          <p:nvSpPr>
            <p:cNvPr id="1370" name="Google Shape;1370;p39">
              <a:extLst>
                <a:ext uri="{FF2B5EF4-FFF2-40B4-BE49-F238E27FC236}">
                  <a16:creationId xmlns:a16="http://schemas.microsoft.com/office/drawing/2014/main" id="{68C59760-3542-6C8D-FC42-945ACE8C32E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a:extLst>
                <a:ext uri="{FF2B5EF4-FFF2-40B4-BE49-F238E27FC236}">
                  <a16:creationId xmlns:a16="http://schemas.microsoft.com/office/drawing/2014/main" id="{BD4AD21C-ADE0-198F-AC47-A548C862F96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a:extLst>
              <a:ext uri="{FF2B5EF4-FFF2-40B4-BE49-F238E27FC236}">
                <a16:creationId xmlns:a16="http://schemas.microsoft.com/office/drawing/2014/main" id="{84E9CBD0-B718-B624-193C-F9EA944E8982}"/>
              </a:ext>
            </a:extLst>
          </p:cNvPr>
          <p:cNvGrpSpPr/>
          <p:nvPr/>
        </p:nvGrpSpPr>
        <p:grpSpPr>
          <a:xfrm rot="1891135">
            <a:off x="2771537" y="4334818"/>
            <a:ext cx="76828" cy="76803"/>
            <a:chOff x="3104875" y="1099400"/>
            <a:chExt cx="76825" cy="76800"/>
          </a:xfrm>
        </p:grpSpPr>
        <p:sp>
          <p:nvSpPr>
            <p:cNvPr id="1373" name="Google Shape;1373;p39">
              <a:extLst>
                <a:ext uri="{FF2B5EF4-FFF2-40B4-BE49-F238E27FC236}">
                  <a16:creationId xmlns:a16="http://schemas.microsoft.com/office/drawing/2014/main" id="{99043227-E6AC-0FE0-6D52-739B8EC5D6D2}"/>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a:extLst>
                <a:ext uri="{FF2B5EF4-FFF2-40B4-BE49-F238E27FC236}">
                  <a16:creationId xmlns:a16="http://schemas.microsoft.com/office/drawing/2014/main" id="{ED588A5D-E667-8B02-B9ED-BFEC579EBDCC}"/>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a:extLst>
              <a:ext uri="{FF2B5EF4-FFF2-40B4-BE49-F238E27FC236}">
                <a16:creationId xmlns:a16="http://schemas.microsoft.com/office/drawing/2014/main" id="{8082D80C-82EE-2D99-10FA-7E3E3242DE44}"/>
              </a:ext>
            </a:extLst>
          </p:cNvPr>
          <p:cNvGrpSpPr/>
          <p:nvPr/>
        </p:nvGrpSpPr>
        <p:grpSpPr>
          <a:xfrm>
            <a:off x="3152500" y="1391963"/>
            <a:ext cx="76825" cy="76800"/>
            <a:chOff x="3104875" y="1099400"/>
            <a:chExt cx="76825" cy="76800"/>
          </a:xfrm>
        </p:grpSpPr>
        <p:sp>
          <p:nvSpPr>
            <p:cNvPr id="1376" name="Google Shape;1376;p39">
              <a:extLst>
                <a:ext uri="{FF2B5EF4-FFF2-40B4-BE49-F238E27FC236}">
                  <a16:creationId xmlns:a16="http://schemas.microsoft.com/office/drawing/2014/main" id="{7CA14F55-4E37-7F55-A7A7-79B6AFB6F4B1}"/>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a:extLst>
                <a:ext uri="{FF2B5EF4-FFF2-40B4-BE49-F238E27FC236}">
                  <a16:creationId xmlns:a16="http://schemas.microsoft.com/office/drawing/2014/main" id="{49E381B3-0C3D-32EA-B92C-E20F94C78223}"/>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78" name="Google Shape;1378;p39">
            <a:extLst>
              <a:ext uri="{FF2B5EF4-FFF2-40B4-BE49-F238E27FC236}">
                <a16:creationId xmlns:a16="http://schemas.microsoft.com/office/drawing/2014/main" id="{DAA579C4-A0A0-EF6C-2941-AFE6E7AB42AF}"/>
              </a:ext>
            </a:extLst>
          </p:cNvPr>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6" name="Google Shape;1326;p39">
            <a:extLst>
              <a:ext uri="{FF2B5EF4-FFF2-40B4-BE49-F238E27FC236}">
                <a16:creationId xmlns:a16="http://schemas.microsoft.com/office/drawing/2014/main" id="{A06A2011-FE20-57A1-064E-4CB17E804259}"/>
              </a:ext>
            </a:extLst>
          </p:cNvPr>
          <p:cNvSpPr txBox="1">
            <a:spLocks/>
          </p:cNvSpPr>
          <p:nvPr/>
        </p:nvSpPr>
        <p:spPr>
          <a:xfrm>
            <a:off x="5961963" y="3141783"/>
            <a:ext cx="2414895" cy="89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Flexible segment durations and overlap ratios for tailored analysis.</a:t>
            </a:r>
          </a:p>
        </p:txBody>
      </p:sp>
    </p:spTree>
    <p:extLst>
      <p:ext uri="{BB962C8B-B14F-4D97-AF65-F5344CB8AC3E}">
        <p14:creationId xmlns:p14="http://schemas.microsoft.com/office/powerpoint/2010/main" val="2413884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72">
          <a:extLst>
            <a:ext uri="{FF2B5EF4-FFF2-40B4-BE49-F238E27FC236}">
              <a16:creationId xmlns:a16="http://schemas.microsoft.com/office/drawing/2014/main" id="{7D503161-B626-1096-CFE7-75D012F52C47}"/>
            </a:ext>
          </a:extLst>
        </p:cNvPr>
        <p:cNvGrpSpPr/>
        <p:nvPr/>
      </p:nvGrpSpPr>
      <p:grpSpPr>
        <a:xfrm>
          <a:off x="0" y="0"/>
          <a:ext cx="0" cy="0"/>
          <a:chOff x="0" y="0"/>
          <a:chExt cx="0" cy="0"/>
        </a:xfrm>
      </p:grpSpPr>
      <p:pic>
        <p:nvPicPr>
          <p:cNvPr id="1295" name="Google Shape;1295;p37">
            <a:extLst>
              <a:ext uri="{FF2B5EF4-FFF2-40B4-BE49-F238E27FC236}">
                <a16:creationId xmlns:a16="http://schemas.microsoft.com/office/drawing/2014/main" id="{E8C62523-7E80-55CF-B6EB-8226BA436EDD}"/>
              </a:ext>
            </a:extLst>
          </p:cNvPr>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
        <p:nvSpPr>
          <p:cNvPr id="1273" name="Google Shape;1273;p37">
            <a:extLst>
              <a:ext uri="{FF2B5EF4-FFF2-40B4-BE49-F238E27FC236}">
                <a16:creationId xmlns:a16="http://schemas.microsoft.com/office/drawing/2014/main" id="{A8866B23-9514-D0D9-811B-00837EEC06CE}"/>
              </a:ext>
            </a:extLst>
          </p:cNvPr>
          <p:cNvSpPr txBox="1">
            <a:spLocks noGrp="1"/>
          </p:cNvSpPr>
          <p:nvPr>
            <p:ph type="title"/>
          </p:nvPr>
        </p:nvSpPr>
        <p:spPr>
          <a:xfrm>
            <a:off x="720000" y="3517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FEATURES EXTRACTED</a:t>
            </a:r>
            <a:endParaRPr dirty="0"/>
          </a:p>
        </p:txBody>
      </p:sp>
      <p:sp>
        <p:nvSpPr>
          <p:cNvPr id="1274" name="Google Shape;1274;p37">
            <a:extLst>
              <a:ext uri="{FF2B5EF4-FFF2-40B4-BE49-F238E27FC236}">
                <a16:creationId xmlns:a16="http://schemas.microsoft.com/office/drawing/2014/main" id="{4BFB39CC-019F-9F50-E157-5E1768BCAD1E}"/>
              </a:ext>
            </a:extLst>
          </p:cNvPr>
          <p:cNvSpPr txBox="1">
            <a:spLocks noGrp="1"/>
          </p:cNvSpPr>
          <p:nvPr>
            <p:ph type="subTitle" idx="1"/>
          </p:nvPr>
        </p:nvSpPr>
        <p:spPr>
          <a:xfrm>
            <a:off x="5573044" y="1739703"/>
            <a:ext cx="3273553"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Average movement intensity</a:t>
            </a:r>
          </a:p>
        </p:txBody>
      </p:sp>
      <p:sp>
        <p:nvSpPr>
          <p:cNvPr id="1275" name="Google Shape;1275;p37">
            <a:extLst>
              <a:ext uri="{FF2B5EF4-FFF2-40B4-BE49-F238E27FC236}">
                <a16:creationId xmlns:a16="http://schemas.microsoft.com/office/drawing/2014/main" id="{3F332BBD-45C9-08CE-A7F0-6883F875EB89}"/>
              </a:ext>
            </a:extLst>
          </p:cNvPr>
          <p:cNvSpPr txBox="1">
            <a:spLocks noGrp="1"/>
          </p:cNvSpPr>
          <p:nvPr>
            <p:ph type="title" idx="2"/>
          </p:nvPr>
        </p:nvSpPr>
        <p:spPr>
          <a:xfrm>
            <a:off x="890575" y="1714307"/>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6" name="Google Shape;1276;p37">
            <a:extLst>
              <a:ext uri="{FF2B5EF4-FFF2-40B4-BE49-F238E27FC236}">
                <a16:creationId xmlns:a16="http://schemas.microsoft.com/office/drawing/2014/main" id="{1728746C-3083-0530-A73D-DDBF001F75FE}"/>
              </a:ext>
            </a:extLst>
          </p:cNvPr>
          <p:cNvSpPr txBox="1">
            <a:spLocks noGrp="1"/>
          </p:cNvSpPr>
          <p:nvPr>
            <p:ph type="subTitle" idx="3"/>
          </p:nvPr>
        </p:nvSpPr>
        <p:spPr>
          <a:xfrm>
            <a:off x="1954644" y="1714307"/>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FLOW MEAN</a:t>
            </a:r>
            <a:endParaRPr dirty="0"/>
          </a:p>
        </p:txBody>
      </p:sp>
      <p:sp>
        <p:nvSpPr>
          <p:cNvPr id="1277" name="Google Shape;1277;p37">
            <a:extLst>
              <a:ext uri="{FF2B5EF4-FFF2-40B4-BE49-F238E27FC236}">
                <a16:creationId xmlns:a16="http://schemas.microsoft.com/office/drawing/2014/main" id="{5F28058A-86A0-609B-B7D8-699AB6E82774}"/>
              </a:ext>
            </a:extLst>
          </p:cNvPr>
          <p:cNvSpPr txBox="1">
            <a:spLocks noGrp="1"/>
          </p:cNvSpPr>
          <p:nvPr>
            <p:ph type="subTitle" idx="4"/>
          </p:nvPr>
        </p:nvSpPr>
        <p:spPr>
          <a:xfrm>
            <a:off x="5573044" y="2219039"/>
            <a:ext cx="3273551" cy="48450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Variation in movement</a:t>
            </a:r>
          </a:p>
        </p:txBody>
      </p:sp>
      <p:sp>
        <p:nvSpPr>
          <p:cNvPr id="1278" name="Google Shape;1278;p37">
            <a:extLst>
              <a:ext uri="{FF2B5EF4-FFF2-40B4-BE49-F238E27FC236}">
                <a16:creationId xmlns:a16="http://schemas.microsoft.com/office/drawing/2014/main" id="{9D51A79E-312F-C6D8-CE8E-B0928D7765E0}"/>
              </a:ext>
            </a:extLst>
          </p:cNvPr>
          <p:cNvSpPr txBox="1">
            <a:spLocks noGrp="1"/>
          </p:cNvSpPr>
          <p:nvPr>
            <p:ph type="title" idx="5"/>
          </p:nvPr>
        </p:nvSpPr>
        <p:spPr>
          <a:xfrm>
            <a:off x="890575" y="2312177"/>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79" name="Google Shape;1279;p37">
            <a:extLst>
              <a:ext uri="{FF2B5EF4-FFF2-40B4-BE49-F238E27FC236}">
                <a16:creationId xmlns:a16="http://schemas.microsoft.com/office/drawing/2014/main" id="{56201DF6-3B3D-D60E-E3E3-48348894A12D}"/>
              </a:ext>
            </a:extLst>
          </p:cNvPr>
          <p:cNvSpPr txBox="1">
            <a:spLocks noGrp="1"/>
          </p:cNvSpPr>
          <p:nvPr>
            <p:ph type="subTitle" idx="6"/>
          </p:nvPr>
        </p:nvSpPr>
        <p:spPr>
          <a:xfrm>
            <a:off x="1954644" y="2312177"/>
            <a:ext cx="3564413"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FLOW STD</a:t>
            </a:r>
            <a:endParaRPr dirty="0"/>
          </a:p>
        </p:txBody>
      </p:sp>
      <p:sp>
        <p:nvSpPr>
          <p:cNvPr id="1280" name="Google Shape;1280;p37">
            <a:extLst>
              <a:ext uri="{FF2B5EF4-FFF2-40B4-BE49-F238E27FC236}">
                <a16:creationId xmlns:a16="http://schemas.microsoft.com/office/drawing/2014/main" id="{676EEA77-024C-FA7B-4198-2F27E051F688}"/>
              </a:ext>
            </a:extLst>
          </p:cNvPr>
          <p:cNvSpPr txBox="1">
            <a:spLocks noGrp="1"/>
          </p:cNvSpPr>
          <p:nvPr>
            <p:ph type="subTitle" idx="7"/>
          </p:nvPr>
        </p:nvSpPr>
        <p:spPr>
          <a:xfrm>
            <a:off x="5573044" y="2819392"/>
            <a:ext cx="3359287"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Peak (strongest) movement</a:t>
            </a:r>
            <a:endParaRPr dirty="0"/>
          </a:p>
        </p:txBody>
      </p:sp>
      <p:sp>
        <p:nvSpPr>
          <p:cNvPr id="1281" name="Google Shape;1281;p37">
            <a:extLst>
              <a:ext uri="{FF2B5EF4-FFF2-40B4-BE49-F238E27FC236}">
                <a16:creationId xmlns:a16="http://schemas.microsoft.com/office/drawing/2014/main" id="{C51489E9-5B07-D317-B4E2-FE51D539E4D9}"/>
              </a:ext>
            </a:extLst>
          </p:cNvPr>
          <p:cNvSpPr txBox="1">
            <a:spLocks noGrp="1"/>
          </p:cNvSpPr>
          <p:nvPr>
            <p:ph type="title" idx="8"/>
          </p:nvPr>
        </p:nvSpPr>
        <p:spPr>
          <a:xfrm>
            <a:off x="890575" y="2962637"/>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82" name="Google Shape;1282;p37">
            <a:extLst>
              <a:ext uri="{FF2B5EF4-FFF2-40B4-BE49-F238E27FC236}">
                <a16:creationId xmlns:a16="http://schemas.microsoft.com/office/drawing/2014/main" id="{F8A6B262-AE7F-1ED1-6C85-DF1DAF15AB7F}"/>
              </a:ext>
            </a:extLst>
          </p:cNvPr>
          <p:cNvSpPr txBox="1">
            <a:spLocks noGrp="1"/>
          </p:cNvSpPr>
          <p:nvPr>
            <p:ph type="subTitle" idx="9"/>
          </p:nvPr>
        </p:nvSpPr>
        <p:spPr>
          <a:xfrm>
            <a:off x="1954644" y="2920301"/>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FLOW MAX</a:t>
            </a:r>
            <a:endParaRPr dirty="0"/>
          </a:p>
        </p:txBody>
      </p:sp>
      <p:grpSp>
        <p:nvGrpSpPr>
          <p:cNvPr id="1289" name="Google Shape;1289;p37">
            <a:extLst>
              <a:ext uri="{FF2B5EF4-FFF2-40B4-BE49-F238E27FC236}">
                <a16:creationId xmlns:a16="http://schemas.microsoft.com/office/drawing/2014/main" id="{4B35DFCC-8C25-8AEA-9F7B-FB00FEFFB5D5}"/>
              </a:ext>
            </a:extLst>
          </p:cNvPr>
          <p:cNvGrpSpPr/>
          <p:nvPr/>
        </p:nvGrpSpPr>
        <p:grpSpPr>
          <a:xfrm>
            <a:off x="7429225" y="885632"/>
            <a:ext cx="76825" cy="76800"/>
            <a:chOff x="3104875" y="1099400"/>
            <a:chExt cx="76825" cy="76800"/>
          </a:xfrm>
        </p:grpSpPr>
        <p:sp>
          <p:nvSpPr>
            <p:cNvPr id="1290" name="Google Shape;1290;p37">
              <a:extLst>
                <a:ext uri="{FF2B5EF4-FFF2-40B4-BE49-F238E27FC236}">
                  <a16:creationId xmlns:a16="http://schemas.microsoft.com/office/drawing/2014/main" id="{C4618E2F-7705-5E8F-7451-B3D9D56F9F5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a:extLst>
                <a:ext uri="{FF2B5EF4-FFF2-40B4-BE49-F238E27FC236}">
                  <a16:creationId xmlns:a16="http://schemas.microsoft.com/office/drawing/2014/main" id="{0B814306-E465-3F21-E2ED-8CD508213DA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37">
            <a:extLst>
              <a:ext uri="{FF2B5EF4-FFF2-40B4-BE49-F238E27FC236}">
                <a16:creationId xmlns:a16="http://schemas.microsoft.com/office/drawing/2014/main" id="{8302ED49-FF8F-A357-CEF3-69D33C8570AF}"/>
              </a:ext>
            </a:extLst>
          </p:cNvPr>
          <p:cNvGrpSpPr/>
          <p:nvPr/>
        </p:nvGrpSpPr>
        <p:grpSpPr>
          <a:xfrm>
            <a:off x="1469800" y="605875"/>
            <a:ext cx="76825" cy="76800"/>
            <a:chOff x="3104875" y="1099400"/>
            <a:chExt cx="76825" cy="76800"/>
          </a:xfrm>
        </p:grpSpPr>
        <p:sp>
          <p:nvSpPr>
            <p:cNvPr id="1293" name="Google Shape;1293;p37">
              <a:extLst>
                <a:ext uri="{FF2B5EF4-FFF2-40B4-BE49-F238E27FC236}">
                  <a16:creationId xmlns:a16="http://schemas.microsoft.com/office/drawing/2014/main" id="{AE0E71FD-5DE1-B14A-5F4C-142E1F3D264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a:extLst>
                <a:ext uri="{FF2B5EF4-FFF2-40B4-BE49-F238E27FC236}">
                  <a16:creationId xmlns:a16="http://schemas.microsoft.com/office/drawing/2014/main" id="{E9EA93E5-4434-2162-7BF2-EC7333BC15CA}"/>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280;p37">
            <a:extLst>
              <a:ext uri="{FF2B5EF4-FFF2-40B4-BE49-F238E27FC236}">
                <a16:creationId xmlns:a16="http://schemas.microsoft.com/office/drawing/2014/main" id="{FC34005A-42EA-CFFE-0388-0FF9CD09FFC4}"/>
              </a:ext>
            </a:extLst>
          </p:cNvPr>
          <p:cNvSpPr txBox="1">
            <a:spLocks/>
          </p:cNvSpPr>
          <p:nvPr/>
        </p:nvSpPr>
        <p:spPr>
          <a:xfrm>
            <a:off x="5581063" y="3632400"/>
            <a:ext cx="3359287"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Average direction of motion</a:t>
            </a:r>
          </a:p>
        </p:txBody>
      </p:sp>
      <p:sp>
        <p:nvSpPr>
          <p:cNvPr id="3" name="Google Shape;1281;p37">
            <a:extLst>
              <a:ext uri="{FF2B5EF4-FFF2-40B4-BE49-F238E27FC236}">
                <a16:creationId xmlns:a16="http://schemas.microsoft.com/office/drawing/2014/main" id="{2757D0AE-BCC8-780E-BC2F-1FF8538B16C7}"/>
              </a:ext>
            </a:extLst>
          </p:cNvPr>
          <p:cNvSpPr txBox="1">
            <a:spLocks/>
          </p:cNvSpPr>
          <p:nvPr/>
        </p:nvSpPr>
        <p:spPr>
          <a:xfrm>
            <a:off x="898594" y="3632399"/>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04</a:t>
            </a:r>
          </a:p>
        </p:txBody>
      </p:sp>
      <p:sp>
        <p:nvSpPr>
          <p:cNvPr id="4" name="Google Shape;1282;p37">
            <a:extLst>
              <a:ext uri="{FF2B5EF4-FFF2-40B4-BE49-F238E27FC236}">
                <a16:creationId xmlns:a16="http://schemas.microsoft.com/office/drawing/2014/main" id="{686D4489-7695-F338-77A8-9FD913D30725}"/>
              </a:ext>
            </a:extLst>
          </p:cNvPr>
          <p:cNvSpPr txBox="1">
            <a:spLocks/>
          </p:cNvSpPr>
          <p:nvPr/>
        </p:nvSpPr>
        <p:spPr>
          <a:xfrm>
            <a:off x="1962663" y="3590063"/>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ORIENTATION MEAN</a:t>
            </a:r>
          </a:p>
        </p:txBody>
      </p:sp>
      <p:sp>
        <p:nvSpPr>
          <p:cNvPr id="9" name="Google Shape;1280;p37">
            <a:extLst>
              <a:ext uri="{FF2B5EF4-FFF2-40B4-BE49-F238E27FC236}">
                <a16:creationId xmlns:a16="http://schemas.microsoft.com/office/drawing/2014/main" id="{D656038C-1698-CAFB-25F8-F21FDD2C8C0E}"/>
              </a:ext>
            </a:extLst>
          </p:cNvPr>
          <p:cNvSpPr txBox="1">
            <a:spLocks/>
          </p:cNvSpPr>
          <p:nvPr/>
        </p:nvSpPr>
        <p:spPr>
          <a:xfrm>
            <a:off x="5589082" y="4278095"/>
            <a:ext cx="3359287"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Spread in movement direction	</a:t>
            </a:r>
          </a:p>
        </p:txBody>
      </p:sp>
      <p:sp>
        <p:nvSpPr>
          <p:cNvPr id="10" name="Google Shape;1281;p37">
            <a:extLst>
              <a:ext uri="{FF2B5EF4-FFF2-40B4-BE49-F238E27FC236}">
                <a16:creationId xmlns:a16="http://schemas.microsoft.com/office/drawing/2014/main" id="{CC7BCC18-6373-0CCC-2045-1E6274A5D1A2}"/>
              </a:ext>
            </a:extLst>
          </p:cNvPr>
          <p:cNvSpPr txBox="1">
            <a:spLocks/>
          </p:cNvSpPr>
          <p:nvPr/>
        </p:nvSpPr>
        <p:spPr>
          <a:xfrm>
            <a:off x="906613" y="4278094"/>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05</a:t>
            </a:r>
          </a:p>
        </p:txBody>
      </p:sp>
      <p:sp>
        <p:nvSpPr>
          <p:cNvPr id="11" name="Google Shape;1282;p37">
            <a:extLst>
              <a:ext uri="{FF2B5EF4-FFF2-40B4-BE49-F238E27FC236}">
                <a16:creationId xmlns:a16="http://schemas.microsoft.com/office/drawing/2014/main" id="{07E2D334-7DEF-E67B-72A0-700576F1CF12}"/>
              </a:ext>
            </a:extLst>
          </p:cNvPr>
          <p:cNvSpPr txBox="1">
            <a:spLocks/>
          </p:cNvSpPr>
          <p:nvPr/>
        </p:nvSpPr>
        <p:spPr>
          <a:xfrm>
            <a:off x="1970682" y="4235758"/>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ORIENTATION STD</a:t>
            </a:r>
          </a:p>
        </p:txBody>
      </p:sp>
      <p:sp>
        <p:nvSpPr>
          <p:cNvPr id="18" name="TextBox 17">
            <a:extLst>
              <a:ext uri="{FF2B5EF4-FFF2-40B4-BE49-F238E27FC236}">
                <a16:creationId xmlns:a16="http://schemas.microsoft.com/office/drawing/2014/main" id="{55835845-D90E-C9D0-D2EA-4FFA3FB755B2}"/>
              </a:ext>
            </a:extLst>
          </p:cNvPr>
          <p:cNvSpPr txBox="1"/>
          <p:nvPr/>
        </p:nvSpPr>
        <p:spPr>
          <a:xfrm>
            <a:off x="1074445" y="968549"/>
            <a:ext cx="7870186" cy="523220"/>
          </a:xfrm>
          <a:prstGeom prst="rect">
            <a:avLst/>
          </a:prstGeom>
          <a:noFill/>
        </p:spPr>
        <p:txBody>
          <a:bodyPr wrap="square">
            <a:spAutoFit/>
          </a:bodyPr>
          <a:lstStyle/>
          <a:p>
            <a:pPr marL="0" lvl="0" indent="0" rtl="0">
              <a:spcBef>
                <a:spcPts val="0"/>
              </a:spcBef>
              <a:spcAft>
                <a:spcPts val="0"/>
              </a:spcAft>
              <a:buNone/>
            </a:pPr>
            <a:r>
              <a:rPr lang="en-US" b="1" dirty="0">
                <a:solidFill>
                  <a:schemeClr val="dk1"/>
                </a:solidFill>
                <a:latin typeface="Montserrat"/>
                <a:ea typeface="Montserrat"/>
                <a:cs typeface="Montserrat"/>
                <a:sym typeface="Montserrat"/>
              </a:rPr>
              <a:t>Objective</a:t>
            </a:r>
            <a:r>
              <a:rPr lang="en-US" dirty="0">
                <a:solidFill>
                  <a:schemeClr val="dk1"/>
                </a:solidFill>
                <a:latin typeface="Montserrat"/>
                <a:ea typeface="Montserrat"/>
                <a:cs typeface="Montserrat"/>
                <a:sym typeface="Montserrat"/>
              </a:rPr>
              <a:t>: Extract specific features from each frame of the </a:t>
            </a:r>
          </a:p>
          <a:p>
            <a:pPr marL="0" lvl="0" indent="0" rtl="0">
              <a:spcBef>
                <a:spcPts val="0"/>
              </a:spcBef>
              <a:spcAft>
                <a:spcPts val="0"/>
              </a:spcAft>
              <a:buNone/>
            </a:pPr>
            <a:r>
              <a:rPr lang="en-US" dirty="0">
                <a:solidFill>
                  <a:schemeClr val="dk1"/>
                </a:solidFill>
                <a:latin typeface="Montserrat"/>
                <a:ea typeface="Montserrat"/>
                <a:cs typeface="Montserrat"/>
                <a:sym typeface="Montserrat"/>
              </a:rPr>
              <a:t>segmented videos.</a:t>
            </a:r>
          </a:p>
        </p:txBody>
      </p:sp>
    </p:spTree>
    <p:extLst>
      <p:ext uri="{BB962C8B-B14F-4D97-AF65-F5344CB8AC3E}">
        <p14:creationId xmlns:p14="http://schemas.microsoft.com/office/powerpoint/2010/main" val="2423932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72"/>
        <p:cNvGrpSpPr/>
        <p:nvPr/>
      </p:nvGrpSpPr>
      <p:grpSpPr>
        <a:xfrm>
          <a:off x="0" y="0"/>
          <a:ext cx="0" cy="0"/>
          <a:chOff x="0" y="0"/>
          <a:chExt cx="0" cy="0"/>
        </a:xfrm>
      </p:grpSpPr>
      <p:pic>
        <p:nvPicPr>
          <p:cNvPr id="1295" name="Google Shape;1295;p37"/>
          <p:cNvPicPr preferRelativeResize="0"/>
          <p:nvPr/>
        </p:nvPicPr>
        <p:blipFill rotWithShape="1">
          <a:blip r:embed="rId3">
            <a:alphaModFix/>
          </a:blip>
          <a:srcRect l="18647" t="7960" r="8852" b="8336"/>
          <a:stretch/>
        </p:blipFill>
        <p:spPr>
          <a:xfrm rot="-9296825">
            <a:off x="7416061" y="158758"/>
            <a:ext cx="1647828" cy="1070150"/>
          </a:xfrm>
          <a:prstGeom prst="rect">
            <a:avLst/>
          </a:prstGeom>
          <a:noFill/>
          <a:ln>
            <a:noFill/>
          </a:ln>
        </p:spPr>
      </p:pic>
      <p:sp>
        <p:nvSpPr>
          <p:cNvPr id="1273" name="Google Shape;1273;p37"/>
          <p:cNvSpPr txBox="1">
            <a:spLocks noGrp="1"/>
          </p:cNvSpPr>
          <p:nvPr>
            <p:ph type="title"/>
          </p:nvPr>
        </p:nvSpPr>
        <p:spPr>
          <a:xfrm>
            <a:off x="720000" y="22109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FEATURES EXTRACTED</a:t>
            </a:r>
            <a:endParaRPr dirty="0"/>
          </a:p>
        </p:txBody>
      </p:sp>
      <p:sp>
        <p:nvSpPr>
          <p:cNvPr id="1283" name="Google Shape;1283;p37"/>
          <p:cNvSpPr txBox="1">
            <a:spLocks noGrp="1"/>
          </p:cNvSpPr>
          <p:nvPr>
            <p:ph type="subTitle" idx="13"/>
          </p:nvPr>
        </p:nvSpPr>
        <p:spPr>
          <a:xfrm>
            <a:off x="5694726" y="1093335"/>
            <a:ext cx="2867123" cy="71372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t>Average change in motion over time</a:t>
            </a:r>
          </a:p>
        </p:txBody>
      </p:sp>
      <p:sp>
        <p:nvSpPr>
          <p:cNvPr id="1284" name="Google Shape;1284;p37"/>
          <p:cNvSpPr txBox="1">
            <a:spLocks noGrp="1"/>
          </p:cNvSpPr>
          <p:nvPr>
            <p:ph type="title" idx="14"/>
          </p:nvPr>
        </p:nvSpPr>
        <p:spPr>
          <a:xfrm>
            <a:off x="890575" y="1181301"/>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06</a:t>
            </a:r>
            <a:endParaRPr dirty="0"/>
          </a:p>
        </p:txBody>
      </p:sp>
      <p:sp>
        <p:nvSpPr>
          <p:cNvPr id="1285" name="Google Shape;1285;p37"/>
          <p:cNvSpPr txBox="1">
            <a:spLocks noGrp="1"/>
          </p:cNvSpPr>
          <p:nvPr>
            <p:ph type="subTitle" idx="15"/>
          </p:nvPr>
        </p:nvSpPr>
        <p:spPr>
          <a:xfrm>
            <a:off x="1954644" y="1181301"/>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TEMPORAL GRAD MEAN</a:t>
            </a:r>
            <a:endParaRPr dirty="0"/>
          </a:p>
        </p:txBody>
      </p:sp>
      <p:sp>
        <p:nvSpPr>
          <p:cNvPr id="1286" name="Google Shape;1286;p37"/>
          <p:cNvSpPr txBox="1">
            <a:spLocks noGrp="1"/>
          </p:cNvSpPr>
          <p:nvPr>
            <p:ph type="subTitle" idx="16"/>
          </p:nvPr>
        </p:nvSpPr>
        <p:spPr>
          <a:xfrm>
            <a:off x="5694726" y="1787879"/>
            <a:ext cx="3233626" cy="55871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t>Variation in change over time</a:t>
            </a:r>
            <a:endParaRPr sz="1600" dirty="0"/>
          </a:p>
        </p:txBody>
      </p:sp>
      <p:sp>
        <p:nvSpPr>
          <p:cNvPr id="1287" name="Google Shape;1287;p37"/>
          <p:cNvSpPr txBox="1">
            <a:spLocks noGrp="1"/>
          </p:cNvSpPr>
          <p:nvPr>
            <p:ph type="title" idx="17"/>
          </p:nvPr>
        </p:nvSpPr>
        <p:spPr>
          <a:xfrm>
            <a:off x="890575" y="1940284"/>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07</a:t>
            </a:r>
            <a:endParaRPr dirty="0"/>
          </a:p>
        </p:txBody>
      </p:sp>
      <p:sp>
        <p:nvSpPr>
          <p:cNvPr id="1288" name="Google Shape;1288;p37"/>
          <p:cNvSpPr txBox="1">
            <a:spLocks noGrp="1"/>
          </p:cNvSpPr>
          <p:nvPr>
            <p:ph type="subTitle" idx="18"/>
          </p:nvPr>
        </p:nvSpPr>
        <p:spPr>
          <a:xfrm>
            <a:off x="1954644" y="1940284"/>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TEMPORAL GRAD STD</a:t>
            </a:r>
            <a:endParaRPr dirty="0"/>
          </a:p>
        </p:txBody>
      </p:sp>
      <p:grpSp>
        <p:nvGrpSpPr>
          <p:cNvPr id="1289" name="Google Shape;1289;p37"/>
          <p:cNvGrpSpPr/>
          <p:nvPr/>
        </p:nvGrpSpPr>
        <p:grpSpPr>
          <a:xfrm>
            <a:off x="6387824" y="993920"/>
            <a:ext cx="76825" cy="76800"/>
            <a:chOff x="3104875" y="1099400"/>
            <a:chExt cx="76825" cy="76800"/>
          </a:xfrm>
        </p:grpSpPr>
        <p:sp>
          <p:nvSpPr>
            <p:cNvPr id="1290" name="Google Shape;1290;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37"/>
          <p:cNvGrpSpPr/>
          <p:nvPr/>
        </p:nvGrpSpPr>
        <p:grpSpPr>
          <a:xfrm>
            <a:off x="1469800" y="605875"/>
            <a:ext cx="76825" cy="76800"/>
            <a:chOff x="3104875" y="1099400"/>
            <a:chExt cx="76825" cy="76800"/>
          </a:xfrm>
        </p:grpSpPr>
        <p:sp>
          <p:nvSpPr>
            <p:cNvPr id="1293" name="Google Shape;1293;p3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283;p37">
            <a:extLst>
              <a:ext uri="{FF2B5EF4-FFF2-40B4-BE49-F238E27FC236}">
                <a16:creationId xmlns:a16="http://schemas.microsoft.com/office/drawing/2014/main" id="{5B8021A0-681C-6BB0-8132-D9BAE54010EB}"/>
              </a:ext>
            </a:extLst>
          </p:cNvPr>
          <p:cNvSpPr txBox="1">
            <a:spLocks/>
          </p:cNvSpPr>
          <p:nvPr/>
        </p:nvSpPr>
        <p:spPr>
          <a:xfrm>
            <a:off x="5694726" y="2600641"/>
            <a:ext cx="3524017" cy="51626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sz="1600" dirty="0"/>
              <a:t>Maximum sudden change	</a:t>
            </a:r>
          </a:p>
        </p:txBody>
      </p:sp>
      <p:sp>
        <p:nvSpPr>
          <p:cNvPr id="3" name="Google Shape;1284;p37">
            <a:extLst>
              <a:ext uri="{FF2B5EF4-FFF2-40B4-BE49-F238E27FC236}">
                <a16:creationId xmlns:a16="http://schemas.microsoft.com/office/drawing/2014/main" id="{E71FA07E-E786-2EDF-C52E-0B3E1C3E170C}"/>
              </a:ext>
            </a:extLst>
          </p:cNvPr>
          <p:cNvSpPr txBox="1">
            <a:spLocks/>
          </p:cNvSpPr>
          <p:nvPr/>
        </p:nvSpPr>
        <p:spPr>
          <a:xfrm>
            <a:off x="887857" y="2639524"/>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08</a:t>
            </a:r>
          </a:p>
        </p:txBody>
      </p:sp>
      <p:sp>
        <p:nvSpPr>
          <p:cNvPr id="4" name="Google Shape;1285;p37">
            <a:extLst>
              <a:ext uri="{FF2B5EF4-FFF2-40B4-BE49-F238E27FC236}">
                <a16:creationId xmlns:a16="http://schemas.microsoft.com/office/drawing/2014/main" id="{0A195900-DF2E-7F3E-D36B-60D50F962322}"/>
              </a:ext>
            </a:extLst>
          </p:cNvPr>
          <p:cNvSpPr txBox="1">
            <a:spLocks/>
          </p:cNvSpPr>
          <p:nvPr/>
        </p:nvSpPr>
        <p:spPr>
          <a:xfrm>
            <a:off x="1951926" y="2631055"/>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TEMPORAL GRAD MAX</a:t>
            </a:r>
          </a:p>
        </p:txBody>
      </p:sp>
      <p:sp>
        <p:nvSpPr>
          <p:cNvPr id="5" name="Google Shape;1286;p37">
            <a:extLst>
              <a:ext uri="{FF2B5EF4-FFF2-40B4-BE49-F238E27FC236}">
                <a16:creationId xmlns:a16="http://schemas.microsoft.com/office/drawing/2014/main" id="{87E4E0E9-FD5D-CCA1-CDBC-1A8F13F1F961}"/>
              </a:ext>
            </a:extLst>
          </p:cNvPr>
          <p:cNvSpPr txBox="1">
            <a:spLocks/>
          </p:cNvSpPr>
          <p:nvPr/>
        </p:nvSpPr>
        <p:spPr>
          <a:xfrm>
            <a:off x="5694726" y="3290957"/>
            <a:ext cx="3112463" cy="5826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sz="1600" dirty="0"/>
              <a:t>Most common vibration frequency (Fourier-based)</a:t>
            </a:r>
            <a:endParaRPr lang="en-US" sz="1200" dirty="0"/>
          </a:p>
        </p:txBody>
      </p:sp>
      <p:sp>
        <p:nvSpPr>
          <p:cNvPr id="6" name="Google Shape;1287;p37">
            <a:extLst>
              <a:ext uri="{FF2B5EF4-FFF2-40B4-BE49-F238E27FC236}">
                <a16:creationId xmlns:a16="http://schemas.microsoft.com/office/drawing/2014/main" id="{6AC50CC8-2BB0-D5A1-34FE-A40EE9FA8F3A}"/>
              </a:ext>
            </a:extLst>
          </p:cNvPr>
          <p:cNvSpPr txBox="1">
            <a:spLocks/>
          </p:cNvSpPr>
          <p:nvPr/>
        </p:nvSpPr>
        <p:spPr>
          <a:xfrm>
            <a:off x="887857" y="3329088"/>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09</a:t>
            </a:r>
          </a:p>
        </p:txBody>
      </p:sp>
      <p:sp>
        <p:nvSpPr>
          <p:cNvPr id="7" name="Google Shape;1288;p37">
            <a:extLst>
              <a:ext uri="{FF2B5EF4-FFF2-40B4-BE49-F238E27FC236}">
                <a16:creationId xmlns:a16="http://schemas.microsoft.com/office/drawing/2014/main" id="{53AB98C3-ADB8-270E-C250-8E5C420E9452}"/>
              </a:ext>
            </a:extLst>
          </p:cNvPr>
          <p:cNvSpPr txBox="1">
            <a:spLocks/>
          </p:cNvSpPr>
          <p:nvPr/>
        </p:nvSpPr>
        <p:spPr>
          <a:xfrm>
            <a:off x="1951926" y="3329088"/>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DOMINANT FREQ</a:t>
            </a:r>
          </a:p>
        </p:txBody>
      </p:sp>
      <p:sp>
        <p:nvSpPr>
          <p:cNvPr id="10" name="Google Shape;1286;p37">
            <a:extLst>
              <a:ext uri="{FF2B5EF4-FFF2-40B4-BE49-F238E27FC236}">
                <a16:creationId xmlns:a16="http://schemas.microsoft.com/office/drawing/2014/main" id="{3D49A5D8-11F1-29D3-D5DD-29DBA4508F3A}"/>
              </a:ext>
            </a:extLst>
          </p:cNvPr>
          <p:cNvSpPr txBox="1">
            <a:spLocks/>
          </p:cNvSpPr>
          <p:nvPr/>
        </p:nvSpPr>
        <p:spPr>
          <a:xfrm>
            <a:off x="5714776" y="3792278"/>
            <a:ext cx="3112463" cy="5826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sz="1600" dirty="0"/>
              <a:t>Randomness in motion flow</a:t>
            </a:r>
            <a:endParaRPr lang="en-US" sz="1200" dirty="0"/>
          </a:p>
        </p:txBody>
      </p:sp>
      <p:sp>
        <p:nvSpPr>
          <p:cNvPr id="11" name="Google Shape;1287;p37">
            <a:extLst>
              <a:ext uri="{FF2B5EF4-FFF2-40B4-BE49-F238E27FC236}">
                <a16:creationId xmlns:a16="http://schemas.microsoft.com/office/drawing/2014/main" id="{1C308622-2253-D7C8-7A64-70D00E4E140E}"/>
              </a:ext>
            </a:extLst>
          </p:cNvPr>
          <p:cNvSpPr txBox="1">
            <a:spLocks/>
          </p:cNvSpPr>
          <p:nvPr/>
        </p:nvSpPr>
        <p:spPr>
          <a:xfrm>
            <a:off x="883844" y="3878539"/>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10</a:t>
            </a:r>
          </a:p>
        </p:txBody>
      </p:sp>
      <p:sp>
        <p:nvSpPr>
          <p:cNvPr id="12" name="Google Shape;1288;p37">
            <a:extLst>
              <a:ext uri="{FF2B5EF4-FFF2-40B4-BE49-F238E27FC236}">
                <a16:creationId xmlns:a16="http://schemas.microsoft.com/office/drawing/2014/main" id="{3AE47686-2262-C197-1982-044BDB50C459}"/>
              </a:ext>
            </a:extLst>
          </p:cNvPr>
          <p:cNvSpPr txBox="1">
            <a:spLocks/>
          </p:cNvSpPr>
          <p:nvPr/>
        </p:nvSpPr>
        <p:spPr>
          <a:xfrm>
            <a:off x="1971974" y="3878534"/>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FLOW ENTROPY</a:t>
            </a:r>
          </a:p>
        </p:txBody>
      </p:sp>
      <p:sp>
        <p:nvSpPr>
          <p:cNvPr id="13" name="Google Shape;1286;p37">
            <a:extLst>
              <a:ext uri="{FF2B5EF4-FFF2-40B4-BE49-F238E27FC236}">
                <a16:creationId xmlns:a16="http://schemas.microsoft.com/office/drawing/2014/main" id="{2F661B03-A0BF-8D74-4E25-255123979E39}"/>
              </a:ext>
            </a:extLst>
          </p:cNvPr>
          <p:cNvSpPr txBox="1">
            <a:spLocks/>
          </p:cNvSpPr>
          <p:nvPr/>
        </p:nvSpPr>
        <p:spPr>
          <a:xfrm>
            <a:off x="5710765" y="4365778"/>
            <a:ext cx="3112463" cy="58265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sz="1600" dirty="0"/>
              <a:t>Stability ratio (flow_std / flow_mean)</a:t>
            </a:r>
          </a:p>
        </p:txBody>
      </p:sp>
      <p:sp>
        <p:nvSpPr>
          <p:cNvPr id="14" name="Google Shape;1287;p37">
            <a:extLst>
              <a:ext uri="{FF2B5EF4-FFF2-40B4-BE49-F238E27FC236}">
                <a16:creationId xmlns:a16="http://schemas.microsoft.com/office/drawing/2014/main" id="{148BE69C-9AD7-8667-1155-568C9ABA439A}"/>
              </a:ext>
            </a:extLst>
          </p:cNvPr>
          <p:cNvSpPr txBox="1">
            <a:spLocks/>
          </p:cNvSpPr>
          <p:nvPr/>
        </p:nvSpPr>
        <p:spPr>
          <a:xfrm>
            <a:off x="903896" y="4403909"/>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11</a:t>
            </a:r>
          </a:p>
        </p:txBody>
      </p:sp>
      <p:sp>
        <p:nvSpPr>
          <p:cNvPr id="15" name="Google Shape;1288;p37">
            <a:extLst>
              <a:ext uri="{FF2B5EF4-FFF2-40B4-BE49-F238E27FC236}">
                <a16:creationId xmlns:a16="http://schemas.microsoft.com/office/drawing/2014/main" id="{DA7EB83A-2AC2-6226-7154-EC78B3F016E9}"/>
              </a:ext>
            </a:extLst>
          </p:cNvPr>
          <p:cNvSpPr txBox="1">
            <a:spLocks/>
          </p:cNvSpPr>
          <p:nvPr/>
        </p:nvSpPr>
        <p:spPr>
          <a:xfrm>
            <a:off x="1967965" y="4403909"/>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MOTION CONSISTENCY</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22">
          <a:extLst>
            <a:ext uri="{FF2B5EF4-FFF2-40B4-BE49-F238E27FC236}">
              <a16:creationId xmlns:a16="http://schemas.microsoft.com/office/drawing/2014/main" id="{B38856C1-8D2A-E9C6-A58E-81DD10734202}"/>
            </a:ext>
          </a:extLst>
        </p:cNvPr>
        <p:cNvGrpSpPr/>
        <p:nvPr/>
      </p:nvGrpSpPr>
      <p:grpSpPr>
        <a:xfrm>
          <a:off x="0" y="0"/>
          <a:ext cx="0" cy="0"/>
          <a:chOff x="0" y="0"/>
          <a:chExt cx="0" cy="0"/>
        </a:xfrm>
      </p:grpSpPr>
      <p:pic>
        <p:nvPicPr>
          <p:cNvPr id="1541" name="Google Shape;1541;p44">
            <a:extLst>
              <a:ext uri="{FF2B5EF4-FFF2-40B4-BE49-F238E27FC236}">
                <a16:creationId xmlns:a16="http://schemas.microsoft.com/office/drawing/2014/main" id="{6CDF1BDB-A594-F6B9-48CE-6EEA03E8F340}"/>
              </a:ext>
            </a:extLst>
          </p:cNvPr>
          <p:cNvPicPr preferRelativeResize="0"/>
          <p:nvPr/>
        </p:nvPicPr>
        <p:blipFill rotWithShape="1">
          <a:blip r:embed="rId3">
            <a:alphaModFix/>
          </a:blip>
          <a:srcRect l="22009" r="18455"/>
          <a:stretch/>
        </p:blipFill>
        <p:spPr>
          <a:xfrm rot="-1020103">
            <a:off x="7502688" y="1175169"/>
            <a:ext cx="652201" cy="616226"/>
          </a:xfrm>
          <a:prstGeom prst="rect">
            <a:avLst/>
          </a:prstGeom>
          <a:noFill/>
          <a:ln>
            <a:noFill/>
          </a:ln>
        </p:spPr>
      </p:pic>
      <p:sp>
        <p:nvSpPr>
          <p:cNvPr id="1523" name="Google Shape;1523;p44">
            <a:extLst>
              <a:ext uri="{FF2B5EF4-FFF2-40B4-BE49-F238E27FC236}">
                <a16:creationId xmlns:a16="http://schemas.microsoft.com/office/drawing/2014/main" id="{550853C1-98C6-CF27-FFFD-A8B53D20E8A6}"/>
              </a:ext>
            </a:extLst>
          </p:cNvPr>
          <p:cNvSpPr txBox="1">
            <a:spLocks noGrp="1"/>
          </p:cNvSpPr>
          <p:nvPr>
            <p:ph type="title"/>
          </p:nvPr>
        </p:nvSpPr>
        <p:spPr>
          <a:xfrm>
            <a:off x="720000" y="59822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Creating Duration-Based CSV Files for Each Group</a:t>
            </a:r>
          </a:p>
        </p:txBody>
      </p:sp>
      <p:sp>
        <p:nvSpPr>
          <p:cNvPr id="21" name="Rectangle 5">
            <a:extLst>
              <a:ext uri="{FF2B5EF4-FFF2-40B4-BE49-F238E27FC236}">
                <a16:creationId xmlns:a16="http://schemas.microsoft.com/office/drawing/2014/main" id="{66865F5B-0AFF-8EA5-A405-E3D56444972A}"/>
              </a:ext>
            </a:extLst>
          </p:cNvPr>
          <p:cNvSpPr>
            <a:spLocks noGrp="1" noChangeArrowheads="1"/>
          </p:cNvSpPr>
          <p:nvPr>
            <p:ph type="subTitle" idx="5"/>
          </p:nvPr>
        </p:nvSpPr>
        <p:spPr bwMode="auto">
          <a:xfrm>
            <a:off x="913270" y="1617464"/>
            <a:ext cx="7317460" cy="30777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39700" indent="0" algn="l">
              <a:spcBef>
                <a:spcPts val="1200"/>
              </a:spcBef>
              <a:spcAft>
                <a:spcPts val="1200"/>
              </a:spcAft>
            </a:pPr>
            <a:r>
              <a:rPr kumimoji="0" lang="en-US" altLang="en-US" sz="1600" b="1" i="0" u="none" strike="noStrike" cap="none" normalizeH="0" baseline="0" dirty="0">
                <a:ln>
                  <a:noFill/>
                </a:ln>
                <a:solidFill>
                  <a:schemeClr val="tx1"/>
                </a:solidFill>
                <a:effectLst/>
                <a:latin typeface="Arial" panose="020B0604020202020204" pitchFamily="34" charset="0"/>
              </a:rPr>
              <a:t>Key Operations:</a:t>
            </a:r>
          </a:p>
          <a:p>
            <a:pPr marL="425450" indent="-285750" algn="l">
              <a:spcBef>
                <a:spcPts val="1200"/>
              </a:spcBef>
              <a:spcAft>
                <a:spcPts val="1200"/>
              </a:spcAft>
              <a:buFont typeface="Arial" panose="020B0604020202020204" pitchFamily="34" charset="0"/>
              <a:buChar char="•"/>
            </a:pPr>
            <a:r>
              <a:rPr kumimoji="0" lang="en-US" altLang="en-US" sz="1400" b="1" i="0" u="none" strike="noStrike" cap="none" normalizeH="0" baseline="0" dirty="0">
                <a:ln>
                  <a:noFill/>
                </a:ln>
                <a:solidFill>
                  <a:schemeClr val="tx1"/>
                </a:solidFill>
                <a:effectLst/>
                <a:latin typeface="Arial" panose="020B0604020202020204" pitchFamily="34" charset="0"/>
              </a:rPr>
              <a:t>Scan for Segmented Data</a:t>
            </a:r>
            <a:r>
              <a:rPr kumimoji="0" lang="en-US" altLang="en-US" sz="1400" b="0" i="0" u="none" strike="noStrike" cap="none" normalizeH="0" baseline="0" dirty="0">
                <a:ln>
                  <a:noFill/>
                </a:ln>
                <a:solidFill>
                  <a:schemeClr val="tx1"/>
                </a:solidFill>
                <a:effectLst/>
                <a:latin typeface="Arial" panose="020B0604020202020204" pitchFamily="34" charset="0"/>
              </a:rPr>
              <a:t>:  The script searches through the segmented data folders for each class, extracting CSV files and grouping them based on the duration (5s, 10s, 15s) and overlap condition (overlap or no overlap).</a:t>
            </a:r>
          </a:p>
          <a:p>
            <a:pPr marL="425450" indent="-285750" algn="l">
              <a:spcBef>
                <a:spcPts val="1200"/>
              </a:spcBef>
              <a:spcAft>
                <a:spcPts val="1200"/>
              </a:spcAft>
              <a:buFont typeface="Arial" panose="020B0604020202020204" pitchFamily="34" charset="0"/>
              <a:buChar char="•"/>
            </a:pPr>
            <a:r>
              <a:rPr kumimoji="0" lang="en-US" altLang="en-US" sz="1400" b="1" i="0" u="none" strike="noStrike" cap="none" normalizeH="0" baseline="0" dirty="0">
                <a:ln>
                  <a:noFill/>
                </a:ln>
                <a:solidFill>
                  <a:schemeClr val="tx1"/>
                </a:solidFill>
                <a:effectLst/>
                <a:latin typeface="Arial" panose="020B0604020202020204" pitchFamily="34" charset="0"/>
              </a:rPr>
              <a:t>Metadata Extraction</a:t>
            </a:r>
            <a:r>
              <a:rPr kumimoji="0" lang="en-US" altLang="en-US" sz="1400" b="0" i="0" u="none" strike="noStrike" cap="none" normalizeH="0" baseline="0" dirty="0">
                <a:ln>
                  <a:noFill/>
                </a:ln>
                <a:solidFill>
                  <a:schemeClr val="tx1"/>
                </a:solidFill>
                <a:effectLst/>
                <a:latin typeface="Arial" panose="020B0604020202020204" pitchFamily="34" charset="0"/>
              </a:rPr>
              <a:t>:  For each CSV file, metadata is added, including the class name, file name, duration, and overlap status.</a:t>
            </a:r>
          </a:p>
          <a:p>
            <a:pPr marL="425450" indent="-285750" algn="l">
              <a:spcBef>
                <a:spcPts val="1200"/>
              </a:spcBef>
              <a:spcAft>
                <a:spcPts val="1200"/>
              </a:spcAft>
              <a:buFont typeface="Arial" panose="020B0604020202020204" pitchFamily="34" charset="0"/>
              <a:buChar char="•"/>
            </a:pPr>
            <a:r>
              <a:rPr kumimoji="0" lang="en-US" altLang="en-US" sz="1400" b="1" i="0" u="none" strike="noStrike" cap="none" normalizeH="0" baseline="0" dirty="0">
                <a:ln>
                  <a:noFill/>
                </a:ln>
                <a:solidFill>
                  <a:schemeClr val="tx1"/>
                </a:solidFill>
                <a:effectLst/>
                <a:latin typeface="Arial" panose="020B0604020202020204" pitchFamily="34" charset="0"/>
              </a:rPr>
              <a:t>Concatenate Data</a:t>
            </a:r>
            <a:r>
              <a:rPr kumimoji="0" lang="en-US" altLang="en-US" sz="1400" b="0" i="0" u="none" strike="noStrike" cap="none" normalizeH="0" baseline="0" dirty="0">
                <a:ln>
                  <a:noFill/>
                </a:ln>
                <a:solidFill>
                  <a:schemeClr val="tx1"/>
                </a:solidFill>
                <a:effectLst/>
                <a:latin typeface="Arial" panose="020B0604020202020204" pitchFamily="34" charset="0"/>
              </a:rPr>
              <a:t>:  For each group (based on duration and overlap), CSV files are read, metadata is appended, and the data is concatenated into a single Data Frame.</a:t>
            </a:r>
          </a:p>
        </p:txBody>
      </p:sp>
    </p:spTree>
    <p:extLst>
      <p:ext uri="{BB962C8B-B14F-4D97-AF65-F5344CB8AC3E}">
        <p14:creationId xmlns:p14="http://schemas.microsoft.com/office/powerpoint/2010/main" val="2949608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72">
          <a:extLst>
            <a:ext uri="{FF2B5EF4-FFF2-40B4-BE49-F238E27FC236}">
              <a16:creationId xmlns:a16="http://schemas.microsoft.com/office/drawing/2014/main" id="{2FED1B31-1A72-77E4-814E-5424A0E6FBFA}"/>
            </a:ext>
          </a:extLst>
        </p:cNvPr>
        <p:cNvGrpSpPr/>
        <p:nvPr/>
      </p:nvGrpSpPr>
      <p:grpSpPr>
        <a:xfrm>
          <a:off x="0" y="0"/>
          <a:ext cx="0" cy="0"/>
          <a:chOff x="0" y="0"/>
          <a:chExt cx="0" cy="0"/>
        </a:xfrm>
      </p:grpSpPr>
      <p:pic>
        <p:nvPicPr>
          <p:cNvPr id="1295" name="Google Shape;1295;p37">
            <a:extLst>
              <a:ext uri="{FF2B5EF4-FFF2-40B4-BE49-F238E27FC236}">
                <a16:creationId xmlns:a16="http://schemas.microsoft.com/office/drawing/2014/main" id="{BA83AC44-B032-860A-3202-7F63DD49FBCA}"/>
              </a:ext>
            </a:extLst>
          </p:cNvPr>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
        <p:nvSpPr>
          <p:cNvPr id="1273" name="Google Shape;1273;p37">
            <a:extLst>
              <a:ext uri="{FF2B5EF4-FFF2-40B4-BE49-F238E27FC236}">
                <a16:creationId xmlns:a16="http://schemas.microsoft.com/office/drawing/2014/main" id="{7DB8F870-B40A-2290-845D-B7F9C4874DB6}"/>
              </a:ext>
            </a:extLst>
          </p:cNvPr>
          <p:cNvSpPr txBox="1">
            <a:spLocks noGrp="1"/>
          </p:cNvSpPr>
          <p:nvPr>
            <p:ph type="title"/>
          </p:nvPr>
        </p:nvSpPr>
        <p:spPr>
          <a:xfrm>
            <a:off x="720000" y="351721"/>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Model Training and Evaluation</a:t>
            </a:r>
            <a:endParaRPr dirty="0"/>
          </a:p>
        </p:txBody>
      </p:sp>
      <p:sp>
        <p:nvSpPr>
          <p:cNvPr id="1274" name="Google Shape;1274;p37">
            <a:extLst>
              <a:ext uri="{FF2B5EF4-FFF2-40B4-BE49-F238E27FC236}">
                <a16:creationId xmlns:a16="http://schemas.microsoft.com/office/drawing/2014/main" id="{B28CEAE1-74B8-E74F-A28D-72EB95288F13}"/>
              </a:ext>
            </a:extLst>
          </p:cNvPr>
          <p:cNvSpPr txBox="1">
            <a:spLocks noGrp="1"/>
          </p:cNvSpPr>
          <p:nvPr>
            <p:ph type="subTitle" idx="1"/>
          </p:nvPr>
        </p:nvSpPr>
        <p:spPr>
          <a:xfrm>
            <a:off x="5573044" y="1306559"/>
            <a:ext cx="3273553"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For each group, the corresponding CSV is loaded.</a:t>
            </a:r>
          </a:p>
        </p:txBody>
      </p:sp>
      <p:sp>
        <p:nvSpPr>
          <p:cNvPr id="1275" name="Google Shape;1275;p37">
            <a:extLst>
              <a:ext uri="{FF2B5EF4-FFF2-40B4-BE49-F238E27FC236}">
                <a16:creationId xmlns:a16="http://schemas.microsoft.com/office/drawing/2014/main" id="{44C14C5D-E1C3-56D9-38EE-5B0E4E46258D}"/>
              </a:ext>
            </a:extLst>
          </p:cNvPr>
          <p:cNvSpPr txBox="1">
            <a:spLocks noGrp="1"/>
          </p:cNvSpPr>
          <p:nvPr>
            <p:ph type="title" idx="2"/>
          </p:nvPr>
        </p:nvSpPr>
        <p:spPr>
          <a:xfrm>
            <a:off x="890575" y="1281163"/>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276" name="Google Shape;1276;p37">
            <a:extLst>
              <a:ext uri="{FF2B5EF4-FFF2-40B4-BE49-F238E27FC236}">
                <a16:creationId xmlns:a16="http://schemas.microsoft.com/office/drawing/2014/main" id="{F1350A9D-3BC4-26C3-7444-816093932FFD}"/>
              </a:ext>
            </a:extLst>
          </p:cNvPr>
          <p:cNvSpPr txBox="1">
            <a:spLocks noGrp="1"/>
          </p:cNvSpPr>
          <p:nvPr>
            <p:ph type="subTitle" idx="3"/>
          </p:nvPr>
        </p:nvSpPr>
        <p:spPr>
          <a:xfrm>
            <a:off x="1954644" y="1281163"/>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DATA PREPROCESSING</a:t>
            </a:r>
            <a:endParaRPr dirty="0"/>
          </a:p>
        </p:txBody>
      </p:sp>
      <p:sp>
        <p:nvSpPr>
          <p:cNvPr id="1277" name="Google Shape;1277;p37">
            <a:extLst>
              <a:ext uri="{FF2B5EF4-FFF2-40B4-BE49-F238E27FC236}">
                <a16:creationId xmlns:a16="http://schemas.microsoft.com/office/drawing/2014/main" id="{F0CDD964-6ECB-C940-E1A4-AF4B397BE419}"/>
              </a:ext>
            </a:extLst>
          </p:cNvPr>
          <p:cNvSpPr txBox="1">
            <a:spLocks noGrp="1"/>
          </p:cNvSpPr>
          <p:nvPr>
            <p:ph type="subTitle" idx="4"/>
          </p:nvPr>
        </p:nvSpPr>
        <p:spPr>
          <a:xfrm>
            <a:off x="5573044" y="2676242"/>
            <a:ext cx="3273551" cy="82864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Numerical features are normalized using StandardScaler.</a:t>
            </a:r>
          </a:p>
          <a:p>
            <a:pPr marL="0" lvl="0" indent="0" algn="l" rtl="0">
              <a:spcBef>
                <a:spcPts val="0"/>
              </a:spcBef>
              <a:spcAft>
                <a:spcPts val="0"/>
              </a:spcAft>
              <a:buNone/>
            </a:pPr>
            <a:r>
              <a:rPr lang="en-US" dirty="0"/>
              <a:t>Data augmentation is applied to introduce noise to the features, enhancing model robustness.</a:t>
            </a:r>
          </a:p>
        </p:txBody>
      </p:sp>
      <p:sp>
        <p:nvSpPr>
          <p:cNvPr id="1278" name="Google Shape;1278;p37">
            <a:extLst>
              <a:ext uri="{FF2B5EF4-FFF2-40B4-BE49-F238E27FC236}">
                <a16:creationId xmlns:a16="http://schemas.microsoft.com/office/drawing/2014/main" id="{A494F1F8-C515-1629-D1DE-B5104A3B2010}"/>
              </a:ext>
            </a:extLst>
          </p:cNvPr>
          <p:cNvSpPr txBox="1">
            <a:spLocks noGrp="1"/>
          </p:cNvSpPr>
          <p:nvPr>
            <p:ph type="title" idx="5"/>
          </p:nvPr>
        </p:nvSpPr>
        <p:spPr>
          <a:xfrm>
            <a:off x="890575" y="2769380"/>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79" name="Google Shape;1279;p37">
            <a:extLst>
              <a:ext uri="{FF2B5EF4-FFF2-40B4-BE49-F238E27FC236}">
                <a16:creationId xmlns:a16="http://schemas.microsoft.com/office/drawing/2014/main" id="{0E71B734-4200-8208-FE33-86A3BFD59DAC}"/>
              </a:ext>
            </a:extLst>
          </p:cNvPr>
          <p:cNvSpPr txBox="1">
            <a:spLocks noGrp="1"/>
          </p:cNvSpPr>
          <p:nvPr>
            <p:ph type="subTitle" idx="6"/>
          </p:nvPr>
        </p:nvSpPr>
        <p:spPr>
          <a:xfrm>
            <a:off x="1954644" y="2769380"/>
            <a:ext cx="3564413"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Augmentation and Feature Normalization</a:t>
            </a:r>
            <a:endParaRPr dirty="0"/>
          </a:p>
        </p:txBody>
      </p:sp>
      <p:sp>
        <p:nvSpPr>
          <p:cNvPr id="1280" name="Google Shape;1280;p37">
            <a:extLst>
              <a:ext uri="{FF2B5EF4-FFF2-40B4-BE49-F238E27FC236}">
                <a16:creationId xmlns:a16="http://schemas.microsoft.com/office/drawing/2014/main" id="{6855700C-E8FE-5C03-626D-E923E69D7921}"/>
              </a:ext>
            </a:extLst>
          </p:cNvPr>
          <p:cNvSpPr txBox="1">
            <a:spLocks noGrp="1"/>
          </p:cNvSpPr>
          <p:nvPr>
            <p:ph type="subTitle" idx="7"/>
          </p:nvPr>
        </p:nvSpPr>
        <p:spPr>
          <a:xfrm>
            <a:off x="5573044" y="3733797"/>
            <a:ext cx="3359287" cy="11514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 neural network is built using </a:t>
            </a:r>
            <a:r>
              <a:rPr lang="en-US" dirty="0" err="1"/>
              <a:t>Keras</a:t>
            </a:r>
            <a:r>
              <a:rPr lang="en-US" dirty="0"/>
              <a:t>, with layers for dense connections, dropout, batch normalization, and L1/L2 regularization.</a:t>
            </a:r>
            <a:endParaRPr dirty="0"/>
          </a:p>
        </p:txBody>
      </p:sp>
      <p:sp>
        <p:nvSpPr>
          <p:cNvPr id="1281" name="Google Shape;1281;p37">
            <a:extLst>
              <a:ext uri="{FF2B5EF4-FFF2-40B4-BE49-F238E27FC236}">
                <a16:creationId xmlns:a16="http://schemas.microsoft.com/office/drawing/2014/main" id="{899DDD51-4EC5-FACB-F601-561644B2FED0}"/>
              </a:ext>
            </a:extLst>
          </p:cNvPr>
          <p:cNvSpPr txBox="1">
            <a:spLocks noGrp="1"/>
          </p:cNvSpPr>
          <p:nvPr>
            <p:ph type="title" idx="8"/>
          </p:nvPr>
        </p:nvSpPr>
        <p:spPr>
          <a:xfrm>
            <a:off x="890575" y="3961265"/>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82" name="Google Shape;1282;p37">
            <a:extLst>
              <a:ext uri="{FF2B5EF4-FFF2-40B4-BE49-F238E27FC236}">
                <a16:creationId xmlns:a16="http://schemas.microsoft.com/office/drawing/2014/main" id="{42354E20-FC60-82D2-1E00-0118AD1EB696}"/>
              </a:ext>
            </a:extLst>
          </p:cNvPr>
          <p:cNvSpPr txBox="1">
            <a:spLocks noGrp="1"/>
          </p:cNvSpPr>
          <p:nvPr>
            <p:ph type="subTitle" idx="9"/>
          </p:nvPr>
        </p:nvSpPr>
        <p:spPr>
          <a:xfrm>
            <a:off x="1954644" y="3918929"/>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MODEL BUILDING</a:t>
            </a:r>
            <a:endParaRPr dirty="0"/>
          </a:p>
        </p:txBody>
      </p:sp>
      <p:grpSp>
        <p:nvGrpSpPr>
          <p:cNvPr id="1289" name="Google Shape;1289;p37">
            <a:extLst>
              <a:ext uri="{FF2B5EF4-FFF2-40B4-BE49-F238E27FC236}">
                <a16:creationId xmlns:a16="http://schemas.microsoft.com/office/drawing/2014/main" id="{A68CBB50-6589-EE5B-4373-D455D9FEFBCC}"/>
              </a:ext>
            </a:extLst>
          </p:cNvPr>
          <p:cNvGrpSpPr/>
          <p:nvPr/>
        </p:nvGrpSpPr>
        <p:grpSpPr>
          <a:xfrm>
            <a:off x="7429225" y="885632"/>
            <a:ext cx="76825" cy="76800"/>
            <a:chOff x="3104875" y="1099400"/>
            <a:chExt cx="76825" cy="76800"/>
          </a:xfrm>
        </p:grpSpPr>
        <p:sp>
          <p:nvSpPr>
            <p:cNvPr id="1290" name="Google Shape;1290;p37">
              <a:extLst>
                <a:ext uri="{FF2B5EF4-FFF2-40B4-BE49-F238E27FC236}">
                  <a16:creationId xmlns:a16="http://schemas.microsoft.com/office/drawing/2014/main" id="{F3167606-713B-A178-1AEE-B44536B7B5AB}"/>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a:extLst>
                <a:ext uri="{FF2B5EF4-FFF2-40B4-BE49-F238E27FC236}">
                  <a16:creationId xmlns:a16="http://schemas.microsoft.com/office/drawing/2014/main" id="{E1E52864-79B8-A5A0-3B28-DF11ACE9B009}"/>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37">
            <a:extLst>
              <a:ext uri="{FF2B5EF4-FFF2-40B4-BE49-F238E27FC236}">
                <a16:creationId xmlns:a16="http://schemas.microsoft.com/office/drawing/2014/main" id="{A0E988B9-B4D2-92C2-2CA0-AF6A8E7AFB10}"/>
              </a:ext>
            </a:extLst>
          </p:cNvPr>
          <p:cNvGrpSpPr/>
          <p:nvPr/>
        </p:nvGrpSpPr>
        <p:grpSpPr>
          <a:xfrm>
            <a:off x="1469800" y="605875"/>
            <a:ext cx="76825" cy="76800"/>
            <a:chOff x="3104875" y="1099400"/>
            <a:chExt cx="76825" cy="76800"/>
          </a:xfrm>
        </p:grpSpPr>
        <p:sp>
          <p:nvSpPr>
            <p:cNvPr id="1293" name="Google Shape;1293;p37">
              <a:extLst>
                <a:ext uri="{FF2B5EF4-FFF2-40B4-BE49-F238E27FC236}">
                  <a16:creationId xmlns:a16="http://schemas.microsoft.com/office/drawing/2014/main" id="{61B79092-EC9A-87C3-A771-585FAFE6291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a:extLst>
                <a:ext uri="{FF2B5EF4-FFF2-40B4-BE49-F238E27FC236}">
                  <a16:creationId xmlns:a16="http://schemas.microsoft.com/office/drawing/2014/main" id="{710B8798-992C-672A-563C-9091C7508FB4}"/>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1274;p37">
            <a:extLst>
              <a:ext uri="{FF2B5EF4-FFF2-40B4-BE49-F238E27FC236}">
                <a16:creationId xmlns:a16="http://schemas.microsoft.com/office/drawing/2014/main" id="{F71A8201-9CBE-4497-2842-71BB98EB8628}"/>
              </a:ext>
            </a:extLst>
          </p:cNvPr>
          <p:cNvSpPr txBox="1">
            <a:spLocks/>
          </p:cNvSpPr>
          <p:nvPr/>
        </p:nvSpPr>
        <p:spPr>
          <a:xfrm>
            <a:off x="5573043" y="1925834"/>
            <a:ext cx="3273553"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Missing columns are checked, and if necessary, columns like 'class' or 'view' are encoded.</a:t>
            </a:r>
          </a:p>
        </p:txBody>
      </p:sp>
    </p:spTree>
    <p:extLst>
      <p:ext uri="{BB962C8B-B14F-4D97-AF65-F5344CB8AC3E}">
        <p14:creationId xmlns:p14="http://schemas.microsoft.com/office/powerpoint/2010/main" val="2765797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72">
          <a:extLst>
            <a:ext uri="{FF2B5EF4-FFF2-40B4-BE49-F238E27FC236}">
              <a16:creationId xmlns:a16="http://schemas.microsoft.com/office/drawing/2014/main" id="{D77F3CF6-5A8F-F3FA-4D50-E87DE2180C6F}"/>
            </a:ext>
          </a:extLst>
        </p:cNvPr>
        <p:cNvGrpSpPr/>
        <p:nvPr/>
      </p:nvGrpSpPr>
      <p:grpSpPr>
        <a:xfrm>
          <a:off x="0" y="0"/>
          <a:ext cx="0" cy="0"/>
          <a:chOff x="0" y="0"/>
          <a:chExt cx="0" cy="0"/>
        </a:xfrm>
      </p:grpSpPr>
      <p:pic>
        <p:nvPicPr>
          <p:cNvPr id="1295" name="Google Shape;1295;p37">
            <a:extLst>
              <a:ext uri="{FF2B5EF4-FFF2-40B4-BE49-F238E27FC236}">
                <a16:creationId xmlns:a16="http://schemas.microsoft.com/office/drawing/2014/main" id="{6D6FEC18-27F6-3AB2-5AB5-143B11519AA5}"/>
              </a:ext>
            </a:extLst>
          </p:cNvPr>
          <p:cNvPicPr preferRelativeResize="0"/>
          <p:nvPr/>
        </p:nvPicPr>
        <p:blipFill rotWithShape="1">
          <a:blip r:embed="rId3">
            <a:alphaModFix/>
          </a:blip>
          <a:srcRect l="18647" t="7960" r="8852" b="8336"/>
          <a:stretch/>
        </p:blipFill>
        <p:spPr>
          <a:xfrm rot="-9296825">
            <a:off x="7261373" y="109212"/>
            <a:ext cx="1647828" cy="1070150"/>
          </a:xfrm>
          <a:prstGeom prst="rect">
            <a:avLst/>
          </a:prstGeom>
          <a:noFill/>
          <a:ln>
            <a:noFill/>
          </a:ln>
        </p:spPr>
      </p:pic>
      <p:sp>
        <p:nvSpPr>
          <p:cNvPr id="1273" name="Google Shape;1273;p37">
            <a:extLst>
              <a:ext uri="{FF2B5EF4-FFF2-40B4-BE49-F238E27FC236}">
                <a16:creationId xmlns:a16="http://schemas.microsoft.com/office/drawing/2014/main" id="{B38EE8AB-70BE-B3B9-BBF0-8BE9C25040A6}"/>
              </a:ext>
            </a:extLst>
          </p:cNvPr>
          <p:cNvSpPr txBox="1">
            <a:spLocks noGrp="1"/>
          </p:cNvSpPr>
          <p:nvPr>
            <p:ph type="title"/>
          </p:nvPr>
        </p:nvSpPr>
        <p:spPr>
          <a:xfrm>
            <a:off x="720000" y="22109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Model Training and Evaluation</a:t>
            </a:r>
            <a:endParaRPr dirty="0"/>
          </a:p>
        </p:txBody>
      </p:sp>
      <p:sp>
        <p:nvSpPr>
          <p:cNvPr id="1283" name="Google Shape;1283;p37">
            <a:extLst>
              <a:ext uri="{FF2B5EF4-FFF2-40B4-BE49-F238E27FC236}">
                <a16:creationId xmlns:a16="http://schemas.microsoft.com/office/drawing/2014/main" id="{1CCDFEF3-BDEE-8EAF-E95F-F0B39727D58F}"/>
              </a:ext>
            </a:extLst>
          </p:cNvPr>
          <p:cNvSpPr txBox="1">
            <a:spLocks noGrp="1"/>
          </p:cNvSpPr>
          <p:nvPr>
            <p:ph type="subTitle" idx="13"/>
          </p:nvPr>
        </p:nvSpPr>
        <p:spPr>
          <a:xfrm>
            <a:off x="4743311" y="880505"/>
            <a:ext cx="3179673" cy="88578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data is split into training, validation, and test sets using an 85/15 split, followed by a 70/15 split for training and validation.</a:t>
            </a:r>
          </a:p>
        </p:txBody>
      </p:sp>
      <p:sp>
        <p:nvSpPr>
          <p:cNvPr id="1284" name="Google Shape;1284;p37">
            <a:extLst>
              <a:ext uri="{FF2B5EF4-FFF2-40B4-BE49-F238E27FC236}">
                <a16:creationId xmlns:a16="http://schemas.microsoft.com/office/drawing/2014/main" id="{64CE81EF-6083-4770-420C-5BBF820E3340}"/>
              </a:ext>
            </a:extLst>
          </p:cNvPr>
          <p:cNvSpPr txBox="1">
            <a:spLocks noGrp="1"/>
          </p:cNvSpPr>
          <p:nvPr>
            <p:ph type="title" idx="14"/>
          </p:nvPr>
        </p:nvSpPr>
        <p:spPr>
          <a:xfrm>
            <a:off x="890575" y="880506"/>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285" name="Google Shape;1285;p37">
            <a:extLst>
              <a:ext uri="{FF2B5EF4-FFF2-40B4-BE49-F238E27FC236}">
                <a16:creationId xmlns:a16="http://schemas.microsoft.com/office/drawing/2014/main" id="{D0FC1C7A-2BBB-0401-DAB7-AAFA6BB491D4}"/>
              </a:ext>
            </a:extLst>
          </p:cNvPr>
          <p:cNvSpPr txBox="1">
            <a:spLocks noGrp="1"/>
          </p:cNvSpPr>
          <p:nvPr>
            <p:ph type="subTitle" idx="15"/>
          </p:nvPr>
        </p:nvSpPr>
        <p:spPr>
          <a:xfrm>
            <a:off x="1954644" y="880506"/>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Data Splitting</a:t>
            </a:r>
            <a:endParaRPr dirty="0"/>
          </a:p>
        </p:txBody>
      </p:sp>
      <p:sp>
        <p:nvSpPr>
          <p:cNvPr id="1286" name="Google Shape;1286;p37">
            <a:extLst>
              <a:ext uri="{FF2B5EF4-FFF2-40B4-BE49-F238E27FC236}">
                <a16:creationId xmlns:a16="http://schemas.microsoft.com/office/drawing/2014/main" id="{888B0F7A-2FC9-E96E-39D4-74472FDD9353}"/>
              </a:ext>
            </a:extLst>
          </p:cNvPr>
          <p:cNvSpPr txBox="1">
            <a:spLocks noGrp="1"/>
          </p:cNvSpPr>
          <p:nvPr>
            <p:ph type="subTitle" idx="16"/>
          </p:nvPr>
        </p:nvSpPr>
        <p:spPr>
          <a:xfrm>
            <a:off x="4743311" y="1847092"/>
            <a:ext cx="4314955" cy="88578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The model is trained using the Adam optimizer with a lower initial learning rate and early stopping to prevent overfitting.</a:t>
            </a:r>
            <a:endParaRPr dirty="0"/>
          </a:p>
        </p:txBody>
      </p:sp>
      <p:sp>
        <p:nvSpPr>
          <p:cNvPr id="1287" name="Google Shape;1287;p37">
            <a:extLst>
              <a:ext uri="{FF2B5EF4-FFF2-40B4-BE49-F238E27FC236}">
                <a16:creationId xmlns:a16="http://schemas.microsoft.com/office/drawing/2014/main" id="{99944868-6B17-7CBD-7713-92FC0B54D2C3}"/>
              </a:ext>
            </a:extLst>
          </p:cNvPr>
          <p:cNvSpPr txBox="1">
            <a:spLocks noGrp="1"/>
          </p:cNvSpPr>
          <p:nvPr>
            <p:ph type="title" idx="17"/>
          </p:nvPr>
        </p:nvSpPr>
        <p:spPr>
          <a:xfrm>
            <a:off x="890575" y="1831997"/>
            <a:ext cx="976800" cy="48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288" name="Google Shape;1288;p37">
            <a:extLst>
              <a:ext uri="{FF2B5EF4-FFF2-40B4-BE49-F238E27FC236}">
                <a16:creationId xmlns:a16="http://schemas.microsoft.com/office/drawing/2014/main" id="{448FDC60-BA11-93B4-F315-212D61B02B17}"/>
              </a:ext>
            </a:extLst>
          </p:cNvPr>
          <p:cNvSpPr txBox="1">
            <a:spLocks noGrp="1"/>
          </p:cNvSpPr>
          <p:nvPr>
            <p:ph type="subTitle" idx="18"/>
          </p:nvPr>
        </p:nvSpPr>
        <p:spPr>
          <a:xfrm>
            <a:off x="1954644" y="1831997"/>
            <a:ext cx="3742800" cy="48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Model Training</a:t>
            </a:r>
            <a:endParaRPr dirty="0"/>
          </a:p>
        </p:txBody>
      </p:sp>
      <p:grpSp>
        <p:nvGrpSpPr>
          <p:cNvPr id="1289" name="Google Shape;1289;p37">
            <a:extLst>
              <a:ext uri="{FF2B5EF4-FFF2-40B4-BE49-F238E27FC236}">
                <a16:creationId xmlns:a16="http://schemas.microsoft.com/office/drawing/2014/main" id="{9B700C5E-B4BD-1E6D-B48A-F37BA236C7A1}"/>
              </a:ext>
            </a:extLst>
          </p:cNvPr>
          <p:cNvGrpSpPr/>
          <p:nvPr/>
        </p:nvGrpSpPr>
        <p:grpSpPr>
          <a:xfrm>
            <a:off x="6387824" y="885632"/>
            <a:ext cx="76825" cy="76800"/>
            <a:chOff x="3104875" y="1099400"/>
            <a:chExt cx="76825" cy="76800"/>
          </a:xfrm>
        </p:grpSpPr>
        <p:sp>
          <p:nvSpPr>
            <p:cNvPr id="1290" name="Google Shape;1290;p37">
              <a:extLst>
                <a:ext uri="{FF2B5EF4-FFF2-40B4-BE49-F238E27FC236}">
                  <a16:creationId xmlns:a16="http://schemas.microsoft.com/office/drawing/2014/main" id="{33E9B440-5A1E-EF4C-A870-C30EBD1467F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a:extLst>
                <a:ext uri="{FF2B5EF4-FFF2-40B4-BE49-F238E27FC236}">
                  <a16:creationId xmlns:a16="http://schemas.microsoft.com/office/drawing/2014/main" id="{1CAA7B79-A30A-5409-7059-7999423630C1}"/>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 name="Google Shape;1292;p37">
            <a:extLst>
              <a:ext uri="{FF2B5EF4-FFF2-40B4-BE49-F238E27FC236}">
                <a16:creationId xmlns:a16="http://schemas.microsoft.com/office/drawing/2014/main" id="{4BFE5F8A-B6A5-D647-86CB-B3BB61AD2843}"/>
              </a:ext>
            </a:extLst>
          </p:cNvPr>
          <p:cNvGrpSpPr/>
          <p:nvPr/>
        </p:nvGrpSpPr>
        <p:grpSpPr>
          <a:xfrm>
            <a:off x="1469800" y="605875"/>
            <a:ext cx="76825" cy="76800"/>
            <a:chOff x="3104875" y="1099400"/>
            <a:chExt cx="76825" cy="76800"/>
          </a:xfrm>
        </p:grpSpPr>
        <p:sp>
          <p:nvSpPr>
            <p:cNvPr id="1293" name="Google Shape;1293;p37">
              <a:extLst>
                <a:ext uri="{FF2B5EF4-FFF2-40B4-BE49-F238E27FC236}">
                  <a16:creationId xmlns:a16="http://schemas.microsoft.com/office/drawing/2014/main" id="{A79F9D8F-522D-39DC-509D-558A815DA647}"/>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a:extLst>
                <a:ext uri="{FF2B5EF4-FFF2-40B4-BE49-F238E27FC236}">
                  <a16:creationId xmlns:a16="http://schemas.microsoft.com/office/drawing/2014/main" id="{9DC1C9EA-531D-19CF-FBD9-556AC95D1EEB}"/>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1283;p37">
            <a:extLst>
              <a:ext uri="{FF2B5EF4-FFF2-40B4-BE49-F238E27FC236}">
                <a16:creationId xmlns:a16="http://schemas.microsoft.com/office/drawing/2014/main" id="{BA27FD1E-0321-BB81-1B25-FABC45780D19}"/>
              </a:ext>
            </a:extLst>
          </p:cNvPr>
          <p:cNvSpPr txBox="1">
            <a:spLocks/>
          </p:cNvSpPr>
          <p:nvPr/>
        </p:nvSpPr>
        <p:spPr>
          <a:xfrm>
            <a:off x="4732126" y="3215395"/>
            <a:ext cx="4115540" cy="70049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Class weights are computed to address any class imbalance, ensuring that the model does not favor the majority class.</a:t>
            </a:r>
          </a:p>
        </p:txBody>
      </p:sp>
      <p:sp>
        <p:nvSpPr>
          <p:cNvPr id="3" name="Google Shape;1284;p37">
            <a:extLst>
              <a:ext uri="{FF2B5EF4-FFF2-40B4-BE49-F238E27FC236}">
                <a16:creationId xmlns:a16="http://schemas.microsoft.com/office/drawing/2014/main" id="{A80828EF-7FF4-066D-749E-9F38BD65D2CC}"/>
              </a:ext>
            </a:extLst>
          </p:cNvPr>
          <p:cNvSpPr txBox="1">
            <a:spLocks/>
          </p:cNvSpPr>
          <p:nvPr/>
        </p:nvSpPr>
        <p:spPr>
          <a:xfrm>
            <a:off x="887857" y="3168919"/>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06</a:t>
            </a:r>
          </a:p>
        </p:txBody>
      </p:sp>
      <p:sp>
        <p:nvSpPr>
          <p:cNvPr id="4" name="Google Shape;1285;p37">
            <a:extLst>
              <a:ext uri="{FF2B5EF4-FFF2-40B4-BE49-F238E27FC236}">
                <a16:creationId xmlns:a16="http://schemas.microsoft.com/office/drawing/2014/main" id="{F65CEFAC-2647-E4F2-2358-87AF1E00D924}"/>
              </a:ext>
            </a:extLst>
          </p:cNvPr>
          <p:cNvSpPr txBox="1">
            <a:spLocks/>
          </p:cNvSpPr>
          <p:nvPr/>
        </p:nvSpPr>
        <p:spPr>
          <a:xfrm>
            <a:off x="1951926" y="3160450"/>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Class Weighting</a:t>
            </a:r>
          </a:p>
        </p:txBody>
      </p:sp>
      <p:sp>
        <p:nvSpPr>
          <p:cNvPr id="5" name="Google Shape;1286;p37">
            <a:extLst>
              <a:ext uri="{FF2B5EF4-FFF2-40B4-BE49-F238E27FC236}">
                <a16:creationId xmlns:a16="http://schemas.microsoft.com/office/drawing/2014/main" id="{D1A2BF74-6DFC-2C9D-746B-58FE3482E639}"/>
              </a:ext>
            </a:extLst>
          </p:cNvPr>
          <p:cNvSpPr txBox="1">
            <a:spLocks/>
          </p:cNvSpPr>
          <p:nvPr/>
        </p:nvSpPr>
        <p:spPr>
          <a:xfrm>
            <a:off x="4732126" y="4022308"/>
            <a:ext cx="4411874" cy="101202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sz="1200" dirty="0"/>
              <a:t>The model is evaluated on the test set, and performance metrics such as accuracy and loss are stored for each group.</a:t>
            </a:r>
          </a:p>
          <a:p>
            <a:pPr marL="0" indent="0"/>
            <a:r>
              <a:rPr lang="en-US" sz="1200" dirty="0"/>
              <a:t>Plots for training and validation loss, as well as accuracy, are displayed to visualize the model’s learning process.</a:t>
            </a:r>
          </a:p>
        </p:txBody>
      </p:sp>
      <p:sp>
        <p:nvSpPr>
          <p:cNvPr id="6" name="Google Shape;1287;p37">
            <a:extLst>
              <a:ext uri="{FF2B5EF4-FFF2-40B4-BE49-F238E27FC236}">
                <a16:creationId xmlns:a16="http://schemas.microsoft.com/office/drawing/2014/main" id="{EB6D5CFC-676C-1749-E7B9-8F6288069A5B}"/>
              </a:ext>
            </a:extLst>
          </p:cNvPr>
          <p:cNvSpPr txBox="1">
            <a:spLocks/>
          </p:cNvSpPr>
          <p:nvPr/>
        </p:nvSpPr>
        <p:spPr>
          <a:xfrm>
            <a:off x="887857" y="4075054"/>
            <a:ext cx="976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Montserrat Black"/>
              <a:buNone/>
              <a:defRPr sz="3000" b="0" i="0" u="none" strike="noStrike" cap="none">
                <a:solidFill>
                  <a:schemeClr val="dk1"/>
                </a:solidFill>
                <a:latin typeface="Montserrat Black"/>
                <a:ea typeface="Montserrat Black"/>
                <a:cs typeface="Montserrat Black"/>
                <a:sym typeface="Montserrat Black"/>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 dirty="0"/>
              <a:t>07</a:t>
            </a:r>
          </a:p>
        </p:txBody>
      </p:sp>
      <p:sp>
        <p:nvSpPr>
          <p:cNvPr id="7" name="Google Shape;1288;p37">
            <a:extLst>
              <a:ext uri="{FF2B5EF4-FFF2-40B4-BE49-F238E27FC236}">
                <a16:creationId xmlns:a16="http://schemas.microsoft.com/office/drawing/2014/main" id="{CCA1E806-D73A-54BF-A34C-5B97D5F4866A}"/>
              </a:ext>
            </a:extLst>
          </p:cNvPr>
          <p:cNvSpPr txBox="1">
            <a:spLocks/>
          </p:cNvSpPr>
          <p:nvPr/>
        </p:nvSpPr>
        <p:spPr>
          <a:xfrm>
            <a:off x="1951926" y="4075054"/>
            <a:ext cx="3742800" cy="48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400"/>
              <a:buFont typeface="Bebas Neue"/>
              <a:buNone/>
              <a:defRPr sz="2100" b="0" i="0" u="none" strike="noStrike" cap="none">
                <a:solidFill>
                  <a:schemeClr val="dk1"/>
                </a:solidFill>
                <a:latin typeface="Montserrat Black"/>
                <a:ea typeface="Montserrat Black"/>
                <a:cs typeface="Montserrat Black"/>
                <a:sym typeface="Montserrat Black"/>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a:t>Evaluation and Visualization</a:t>
            </a:r>
          </a:p>
        </p:txBody>
      </p:sp>
      <p:sp>
        <p:nvSpPr>
          <p:cNvPr id="27" name="Google Shape;1286;p37">
            <a:extLst>
              <a:ext uri="{FF2B5EF4-FFF2-40B4-BE49-F238E27FC236}">
                <a16:creationId xmlns:a16="http://schemas.microsoft.com/office/drawing/2014/main" id="{AABB8AF1-CA63-343D-BD94-12E10E13B45C}"/>
              </a:ext>
            </a:extLst>
          </p:cNvPr>
          <p:cNvSpPr txBox="1">
            <a:spLocks/>
          </p:cNvSpPr>
          <p:nvPr/>
        </p:nvSpPr>
        <p:spPr>
          <a:xfrm>
            <a:off x="4740593" y="2689595"/>
            <a:ext cx="4251007" cy="40481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err="1"/>
              <a:t>ReduceLROnPlateau</a:t>
            </a:r>
            <a:r>
              <a:rPr lang="en-US" dirty="0"/>
              <a:t> is used to adjust the </a:t>
            </a:r>
          </a:p>
          <a:p>
            <a:pPr marL="0" indent="0"/>
            <a:r>
              <a:rPr lang="en-US" dirty="0"/>
              <a:t>learning rate dynamically.</a:t>
            </a:r>
          </a:p>
        </p:txBody>
      </p:sp>
    </p:spTree>
    <p:extLst>
      <p:ext uri="{BB962C8B-B14F-4D97-AF65-F5344CB8AC3E}">
        <p14:creationId xmlns:p14="http://schemas.microsoft.com/office/powerpoint/2010/main" val="41017047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95"/>
        <p:cNvGrpSpPr/>
        <p:nvPr/>
      </p:nvGrpSpPr>
      <p:grpSpPr>
        <a:xfrm>
          <a:off x="0" y="0"/>
          <a:ext cx="0" cy="0"/>
          <a:chOff x="0" y="0"/>
          <a:chExt cx="0" cy="0"/>
        </a:xfrm>
      </p:grpSpPr>
      <p:pic>
        <p:nvPicPr>
          <p:cNvPr id="1596" name="Google Shape;1596;p46"/>
          <p:cNvPicPr preferRelativeResize="0"/>
          <p:nvPr/>
        </p:nvPicPr>
        <p:blipFill rotWithShape="1">
          <a:blip r:embed="rId3">
            <a:alphaModFix/>
          </a:blip>
          <a:srcRect l="25537" t="7152" r="23467" b="5838"/>
          <a:stretch/>
        </p:blipFill>
        <p:spPr>
          <a:xfrm>
            <a:off x="4099849" y="-381863"/>
            <a:ext cx="1920000" cy="1842726"/>
          </a:xfrm>
          <a:prstGeom prst="rect">
            <a:avLst/>
          </a:prstGeom>
          <a:noFill/>
          <a:ln>
            <a:noFill/>
          </a:ln>
        </p:spPr>
      </p:pic>
      <p:pic>
        <p:nvPicPr>
          <p:cNvPr id="1597" name="Google Shape;1597;p46"/>
          <p:cNvPicPr preferRelativeResize="0"/>
          <p:nvPr/>
        </p:nvPicPr>
        <p:blipFill rotWithShape="1">
          <a:blip r:embed="rId4">
            <a:alphaModFix/>
          </a:blip>
          <a:srcRect l="15236" r="10474"/>
          <a:stretch/>
        </p:blipFill>
        <p:spPr>
          <a:xfrm rot="-6939188">
            <a:off x="603297" y="3412299"/>
            <a:ext cx="1552576" cy="1390850"/>
          </a:xfrm>
          <a:prstGeom prst="rect">
            <a:avLst/>
          </a:prstGeom>
          <a:noFill/>
          <a:ln>
            <a:noFill/>
          </a:ln>
        </p:spPr>
      </p:pic>
      <p:pic>
        <p:nvPicPr>
          <p:cNvPr id="1598" name="Google Shape;1598;p46"/>
          <p:cNvPicPr preferRelativeResize="0"/>
          <p:nvPr/>
        </p:nvPicPr>
        <p:blipFill rotWithShape="1">
          <a:blip r:embed="rId5">
            <a:alphaModFix/>
          </a:blip>
          <a:srcRect l="22009" r="18455"/>
          <a:stretch/>
        </p:blipFill>
        <p:spPr>
          <a:xfrm rot="1203247">
            <a:off x="3711104" y="521270"/>
            <a:ext cx="903665" cy="853810"/>
          </a:xfrm>
          <a:prstGeom prst="rect">
            <a:avLst/>
          </a:prstGeom>
          <a:noFill/>
          <a:ln>
            <a:noFill/>
          </a:ln>
        </p:spPr>
      </p:pic>
      <p:pic>
        <p:nvPicPr>
          <p:cNvPr id="1599" name="Google Shape;1599;p46"/>
          <p:cNvPicPr preferRelativeResize="0"/>
          <p:nvPr/>
        </p:nvPicPr>
        <p:blipFill rotWithShape="1">
          <a:blip r:embed="rId6">
            <a:alphaModFix/>
          </a:blip>
          <a:srcRect l="18647" t="7960" r="8852" b="8336"/>
          <a:stretch/>
        </p:blipFill>
        <p:spPr>
          <a:xfrm rot="-1406513">
            <a:off x="7152235" y="3461350"/>
            <a:ext cx="1175233" cy="763227"/>
          </a:xfrm>
          <a:prstGeom prst="rect">
            <a:avLst/>
          </a:prstGeom>
          <a:noFill/>
          <a:ln>
            <a:noFill/>
          </a:ln>
        </p:spPr>
      </p:pic>
      <p:sp>
        <p:nvSpPr>
          <p:cNvPr id="1600" name="Google Shape;1600;p46"/>
          <p:cNvSpPr txBox="1">
            <a:spLocks noGrp="1"/>
          </p:cNvSpPr>
          <p:nvPr>
            <p:ph type="title"/>
          </p:nvPr>
        </p:nvSpPr>
        <p:spPr>
          <a:xfrm>
            <a:off x="1284000" y="1707525"/>
            <a:ext cx="6576000" cy="155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NEXT</a:t>
            </a:r>
            <a:br>
              <a:rPr lang="en" dirty="0"/>
            </a:br>
            <a:r>
              <a:rPr lang="en" sz="8000" dirty="0">
                <a:latin typeface="Montserrat "/>
              </a:rPr>
              <a:t>THE MODEL</a:t>
            </a:r>
            <a:endParaRPr sz="8000" dirty="0">
              <a:latin typeface="Montserrat "/>
            </a:endParaRPr>
          </a:p>
        </p:txBody>
      </p:sp>
      <p:grpSp>
        <p:nvGrpSpPr>
          <p:cNvPr id="1602" name="Google Shape;1602;p46"/>
          <p:cNvGrpSpPr/>
          <p:nvPr/>
        </p:nvGrpSpPr>
        <p:grpSpPr>
          <a:xfrm>
            <a:off x="2447900" y="1156975"/>
            <a:ext cx="76825" cy="76800"/>
            <a:chOff x="3104875" y="1099400"/>
            <a:chExt cx="76825" cy="76800"/>
          </a:xfrm>
        </p:grpSpPr>
        <p:sp>
          <p:nvSpPr>
            <p:cNvPr id="1603" name="Google Shape;1603;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46"/>
          <p:cNvGrpSpPr/>
          <p:nvPr/>
        </p:nvGrpSpPr>
        <p:grpSpPr>
          <a:xfrm>
            <a:off x="4889800" y="4015138"/>
            <a:ext cx="76825" cy="76800"/>
            <a:chOff x="3104875" y="1099400"/>
            <a:chExt cx="76825" cy="76800"/>
          </a:xfrm>
        </p:grpSpPr>
        <p:sp>
          <p:nvSpPr>
            <p:cNvPr id="1606" name="Google Shape;1606;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46"/>
          <p:cNvGrpSpPr/>
          <p:nvPr/>
        </p:nvGrpSpPr>
        <p:grpSpPr>
          <a:xfrm>
            <a:off x="6434350" y="909775"/>
            <a:ext cx="76825" cy="76800"/>
            <a:chOff x="3104875" y="1099400"/>
            <a:chExt cx="76825" cy="76800"/>
          </a:xfrm>
        </p:grpSpPr>
        <p:sp>
          <p:nvSpPr>
            <p:cNvPr id="1609" name="Google Shape;1609;p46"/>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6"/>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9"/>
        <p:cNvGrpSpPr/>
        <p:nvPr/>
      </p:nvGrpSpPr>
      <p:grpSpPr>
        <a:xfrm>
          <a:off x="0" y="0"/>
          <a:ext cx="0" cy="0"/>
          <a:chOff x="0" y="0"/>
          <a:chExt cx="0" cy="0"/>
        </a:xfrm>
      </p:grpSpPr>
      <p:pic>
        <p:nvPicPr>
          <p:cNvPr id="1307" name="Google Shape;1307;p38"/>
          <p:cNvPicPr preferRelativeResize="0"/>
          <p:nvPr/>
        </p:nvPicPr>
        <p:blipFill rotWithShape="1">
          <a:blip r:embed="rId3">
            <a:alphaModFix/>
          </a:blip>
          <a:srcRect l="22009" r="18455"/>
          <a:stretch/>
        </p:blipFill>
        <p:spPr>
          <a:xfrm rot="3321565">
            <a:off x="3591393" y="3926253"/>
            <a:ext cx="652200" cy="616227"/>
          </a:xfrm>
          <a:prstGeom prst="rect">
            <a:avLst/>
          </a:prstGeom>
          <a:noFill/>
          <a:ln>
            <a:noFill/>
          </a:ln>
        </p:spPr>
      </p:pic>
      <p:pic>
        <p:nvPicPr>
          <p:cNvPr id="1300" name="Google Shape;1300;p38"/>
          <p:cNvPicPr preferRelativeResize="0"/>
          <p:nvPr/>
        </p:nvPicPr>
        <p:blipFill rotWithShape="1">
          <a:blip r:embed="rId4">
            <a:alphaModFix/>
          </a:blip>
          <a:srcRect l="26806" t="7660" r="25401" b="5390"/>
          <a:stretch/>
        </p:blipFill>
        <p:spPr>
          <a:xfrm>
            <a:off x="484075" y="2724275"/>
            <a:ext cx="1739952" cy="1780604"/>
          </a:xfrm>
          <a:prstGeom prst="rect">
            <a:avLst/>
          </a:prstGeom>
          <a:noFill/>
          <a:ln>
            <a:noFill/>
          </a:ln>
        </p:spPr>
      </p:pic>
      <p:sp>
        <p:nvSpPr>
          <p:cNvPr id="1301" name="Google Shape;1301;p38"/>
          <p:cNvSpPr txBox="1">
            <a:spLocks noGrp="1"/>
          </p:cNvSpPr>
          <p:nvPr>
            <p:ph type="title"/>
          </p:nvPr>
        </p:nvSpPr>
        <p:spPr>
          <a:xfrm>
            <a:off x="4135975" y="960945"/>
            <a:ext cx="42948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OUR PROJECT</a:t>
            </a:r>
            <a:endParaRPr dirty="0"/>
          </a:p>
        </p:txBody>
      </p:sp>
      <p:sp>
        <p:nvSpPr>
          <p:cNvPr id="1302" name="Google Shape;1302;p38"/>
          <p:cNvSpPr txBox="1">
            <a:spLocks noGrp="1"/>
          </p:cNvSpPr>
          <p:nvPr>
            <p:ph type="subTitle" idx="1"/>
          </p:nvPr>
        </p:nvSpPr>
        <p:spPr>
          <a:xfrm>
            <a:off x="4135975" y="1382643"/>
            <a:ext cx="4294800" cy="22162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project aims to develop an automated system for detecting and classifying defects in industrial machines using only video recordings of their vibration patterns. By leveraging advanced computer vision techniques—especially Eulerian Video Magnification (EVM)—the system can amplify subtle machine vibrations and distinguish between healthy operation, unbalanced weight, and bearing faults.</a:t>
            </a:r>
            <a:endParaRPr dirty="0"/>
          </a:p>
        </p:txBody>
      </p:sp>
      <p:pic>
        <p:nvPicPr>
          <p:cNvPr id="1303" name="Google Shape;1303;p38"/>
          <p:cNvPicPr preferRelativeResize="0"/>
          <p:nvPr/>
        </p:nvPicPr>
        <p:blipFill rotWithShape="1">
          <a:blip r:embed="rId5">
            <a:alphaModFix/>
          </a:blip>
          <a:srcRect l="25537" t="7152" r="23467" b="5838"/>
          <a:stretch/>
        </p:blipFill>
        <p:spPr>
          <a:xfrm>
            <a:off x="1491599" y="333475"/>
            <a:ext cx="1920000" cy="1842726"/>
          </a:xfrm>
          <a:prstGeom prst="rect">
            <a:avLst/>
          </a:prstGeom>
          <a:noFill/>
          <a:ln>
            <a:noFill/>
          </a:ln>
        </p:spPr>
      </p:pic>
      <p:pic>
        <p:nvPicPr>
          <p:cNvPr id="1305" name="Google Shape;1305;p38"/>
          <p:cNvPicPr preferRelativeResize="0"/>
          <p:nvPr/>
        </p:nvPicPr>
        <p:blipFill rotWithShape="1">
          <a:blip r:embed="rId6">
            <a:alphaModFix/>
          </a:blip>
          <a:srcRect l="18647" t="7960" r="8852" b="8336"/>
          <a:stretch/>
        </p:blipFill>
        <p:spPr>
          <a:xfrm rot="-1152297">
            <a:off x="2228325" y="1412887"/>
            <a:ext cx="1647827" cy="1070150"/>
          </a:xfrm>
          <a:prstGeom prst="rect">
            <a:avLst/>
          </a:prstGeom>
          <a:noFill/>
          <a:ln>
            <a:noFill/>
          </a:ln>
        </p:spPr>
      </p:pic>
      <p:pic>
        <p:nvPicPr>
          <p:cNvPr id="1306" name="Google Shape;1306;p38"/>
          <p:cNvPicPr preferRelativeResize="0"/>
          <p:nvPr/>
        </p:nvPicPr>
        <p:blipFill rotWithShape="1">
          <a:blip r:embed="rId7">
            <a:alphaModFix/>
          </a:blip>
          <a:srcRect l="15236" r="10474"/>
          <a:stretch/>
        </p:blipFill>
        <p:spPr>
          <a:xfrm rot="1220421">
            <a:off x="1665699" y="2919147"/>
            <a:ext cx="1552575" cy="1390851"/>
          </a:xfrm>
          <a:prstGeom prst="rect">
            <a:avLst/>
          </a:prstGeom>
          <a:noFill/>
          <a:ln>
            <a:noFill/>
          </a:ln>
        </p:spPr>
      </p:pic>
      <p:grpSp>
        <p:nvGrpSpPr>
          <p:cNvPr id="1308" name="Google Shape;1308;p38"/>
          <p:cNvGrpSpPr/>
          <p:nvPr/>
        </p:nvGrpSpPr>
        <p:grpSpPr>
          <a:xfrm>
            <a:off x="1003700" y="2099400"/>
            <a:ext cx="76825" cy="76800"/>
            <a:chOff x="3104875" y="1099400"/>
            <a:chExt cx="76825" cy="76800"/>
          </a:xfrm>
        </p:grpSpPr>
        <p:sp>
          <p:nvSpPr>
            <p:cNvPr id="1309" name="Google Shape;1309;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 name="Google Shape;1311;p38"/>
          <p:cNvGrpSpPr/>
          <p:nvPr/>
        </p:nvGrpSpPr>
        <p:grpSpPr>
          <a:xfrm>
            <a:off x="3765550" y="1029325"/>
            <a:ext cx="76825" cy="76800"/>
            <a:chOff x="3104875" y="1099400"/>
            <a:chExt cx="76825" cy="76800"/>
          </a:xfrm>
        </p:grpSpPr>
        <p:sp>
          <p:nvSpPr>
            <p:cNvPr id="1312" name="Google Shape;1312;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38"/>
          <p:cNvGrpSpPr/>
          <p:nvPr/>
        </p:nvGrpSpPr>
        <p:grpSpPr>
          <a:xfrm>
            <a:off x="4870450" y="4197150"/>
            <a:ext cx="76825" cy="76800"/>
            <a:chOff x="3104875" y="1099400"/>
            <a:chExt cx="76825" cy="76800"/>
          </a:xfrm>
        </p:grpSpPr>
        <p:sp>
          <p:nvSpPr>
            <p:cNvPr id="1315" name="Google Shape;1315;p38"/>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614">
          <a:extLst>
            <a:ext uri="{FF2B5EF4-FFF2-40B4-BE49-F238E27FC236}">
              <a16:creationId xmlns:a16="http://schemas.microsoft.com/office/drawing/2014/main" id="{B821BF1E-6341-51E5-0E44-6E7C17190DB3}"/>
            </a:ext>
          </a:extLst>
        </p:cNvPr>
        <p:cNvGrpSpPr/>
        <p:nvPr/>
      </p:nvGrpSpPr>
      <p:grpSpPr>
        <a:xfrm>
          <a:off x="0" y="0"/>
          <a:ext cx="0" cy="0"/>
          <a:chOff x="0" y="0"/>
          <a:chExt cx="0" cy="0"/>
        </a:xfrm>
      </p:grpSpPr>
      <p:pic>
        <p:nvPicPr>
          <p:cNvPr id="1631" name="Google Shape;1631;p47">
            <a:extLst>
              <a:ext uri="{FF2B5EF4-FFF2-40B4-BE49-F238E27FC236}">
                <a16:creationId xmlns:a16="http://schemas.microsoft.com/office/drawing/2014/main" id="{DF586738-E874-C2FE-73FF-B5E612E5D6B3}"/>
              </a:ext>
            </a:extLst>
          </p:cNvPr>
          <p:cNvPicPr preferRelativeResize="0"/>
          <p:nvPr/>
        </p:nvPicPr>
        <p:blipFill rotWithShape="1">
          <a:blip r:embed="rId3">
            <a:alphaModFix/>
          </a:blip>
          <a:srcRect l="15236" r="10474"/>
          <a:stretch/>
        </p:blipFill>
        <p:spPr>
          <a:xfrm rot="-6939186">
            <a:off x="6623786" y="554667"/>
            <a:ext cx="1320683" cy="1183115"/>
          </a:xfrm>
          <a:prstGeom prst="rect">
            <a:avLst/>
          </a:prstGeom>
          <a:noFill/>
          <a:ln>
            <a:noFill/>
          </a:ln>
        </p:spPr>
      </p:pic>
      <p:sp>
        <p:nvSpPr>
          <p:cNvPr id="1615" name="Google Shape;1615;p47">
            <a:extLst>
              <a:ext uri="{FF2B5EF4-FFF2-40B4-BE49-F238E27FC236}">
                <a16:creationId xmlns:a16="http://schemas.microsoft.com/office/drawing/2014/main" id="{C6171C76-29CA-901A-A803-6DE780E03E31}"/>
              </a:ext>
            </a:extLst>
          </p:cNvPr>
          <p:cNvSpPr txBox="1">
            <a:spLocks noGrp="1"/>
          </p:cNvSpPr>
          <p:nvPr>
            <p:ph type="title"/>
          </p:nvPr>
        </p:nvSpPr>
        <p:spPr>
          <a:xfrm>
            <a:off x="713212" y="549908"/>
            <a:ext cx="6316237"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Model Architecture</a:t>
            </a:r>
            <a:endParaRPr sz="4000" dirty="0"/>
          </a:p>
        </p:txBody>
      </p:sp>
      <p:grpSp>
        <p:nvGrpSpPr>
          <p:cNvPr id="1624" name="Google Shape;1624;p47">
            <a:extLst>
              <a:ext uri="{FF2B5EF4-FFF2-40B4-BE49-F238E27FC236}">
                <a16:creationId xmlns:a16="http://schemas.microsoft.com/office/drawing/2014/main" id="{B9FA13E9-E7A0-CED1-A41E-85C639C02C75}"/>
              </a:ext>
            </a:extLst>
          </p:cNvPr>
          <p:cNvGrpSpPr/>
          <p:nvPr/>
        </p:nvGrpSpPr>
        <p:grpSpPr>
          <a:xfrm>
            <a:off x="6199150" y="861750"/>
            <a:ext cx="76825" cy="76800"/>
            <a:chOff x="3104875" y="1099400"/>
            <a:chExt cx="76825" cy="76800"/>
          </a:xfrm>
        </p:grpSpPr>
        <p:sp>
          <p:nvSpPr>
            <p:cNvPr id="1625" name="Google Shape;1625;p47">
              <a:extLst>
                <a:ext uri="{FF2B5EF4-FFF2-40B4-BE49-F238E27FC236}">
                  <a16:creationId xmlns:a16="http://schemas.microsoft.com/office/drawing/2014/main" id="{51E82603-220C-E2DB-834E-1377EEF4A6AE}"/>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D29B6EAE-5B3E-8109-6065-B55D1671B88D}"/>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630" name="Google Shape;1630;p47">
            <a:extLst>
              <a:ext uri="{FF2B5EF4-FFF2-40B4-BE49-F238E27FC236}">
                <a16:creationId xmlns:a16="http://schemas.microsoft.com/office/drawing/2014/main" id="{EEED97C2-2F2D-784D-0AD0-301A4E4C2749}"/>
              </a:ext>
            </a:extLst>
          </p:cNvPr>
          <p:cNvPicPr preferRelativeResize="0"/>
          <p:nvPr/>
        </p:nvPicPr>
        <p:blipFill rotWithShape="1">
          <a:blip r:embed="rId4">
            <a:alphaModFix/>
          </a:blip>
          <a:srcRect l="24331" t="5721" r="23342" b="4591"/>
          <a:stretch/>
        </p:blipFill>
        <p:spPr>
          <a:xfrm rot="2268302">
            <a:off x="6932737" y="4799"/>
            <a:ext cx="1857374" cy="1790699"/>
          </a:xfrm>
          <a:prstGeom prst="rect">
            <a:avLst/>
          </a:prstGeom>
          <a:noFill/>
          <a:ln>
            <a:noFill/>
          </a:ln>
        </p:spPr>
      </p:pic>
      <p:sp>
        <p:nvSpPr>
          <p:cNvPr id="4" name="Rectangle 3">
            <a:extLst>
              <a:ext uri="{FF2B5EF4-FFF2-40B4-BE49-F238E27FC236}">
                <a16:creationId xmlns:a16="http://schemas.microsoft.com/office/drawing/2014/main" id="{7133E043-B418-E65D-12C5-FEE9CC515BFE}"/>
              </a:ext>
            </a:extLst>
          </p:cNvPr>
          <p:cNvSpPr/>
          <p:nvPr/>
        </p:nvSpPr>
        <p:spPr>
          <a:xfrm>
            <a:off x="67661" y="2319507"/>
            <a:ext cx="1056475" cy="62098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t>INPUT</a:t>
            </a:r>
          </a:p>
          <a:p>
            <a:pPr algn="ctr"/>
            <a:r>
              <a:rPr lang="en-US" sz="1200" dirty="0"/>
              <a:t>FEATURES</a:t>
            </a:r>
          </a:p>
        </p:txBody>
      </p:sp>
      <p:sp>
        <p:nvSpPr>
          <p:cNvPr id="9" name="Rectangle 8">
            <a:extLst>
              <a:ext uri="{FF2B5EF4-FFF2-40B4-BE49-F238E27FC236}">
                <a16:creationId xmlns:a16="http://schemas.microsoft.com/office/drawing/2014/main" id="{565106FB-2951-7583-A7C4-422E27EDCDF5}"/>
              </a:ext>
            </a:extLst>
          </p:cNvPr>
          <p:cNvSpPr/>
          <p:nvPr/>
        </p:nvSpPr>
        <p:spPr>
          <a:xfrm>
            <a:off x="1304773" y="1565636"/>
            <a:ext cx="969184"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Dense, 64 ReLU </a:t>
            </a:r>
          </a:p>
          <a:p>
            <a:pPr algn="ctr"/>
            <a:r>
              <a:rPr lang="en-US" dirty="0"/>
              <a:t>L2 = 0.01</a:t>
            </a:r>
          </a:p>
        </p:txBody>
      </p:sp>
      <p:sp>
        <p:nvSpPr>
          <p:cNvPr id="10" name="Rectangle 9">
            <a:extLst>
              <a:ext uri="{FF2B5EF4-FFF2-40B4-BE49-F238E27FC236}">
                <a16:creationId xmlns:a16="http://schemas.microsoft.com/office/drawing/2014/main" id="{D8AE5128-2E5C-787D-695C-465AD299FE6E}"/>
              </a:ext>
            </a:extLst>
          </p:cNvPr>
          <p:cNvSpPr/>
          <p:nvPr/>
        </p:nvSpPr>
        <p:spPr>
          <a:xfrm>
            <a:off x="2366729" y="1565635"/>
            <a:ext cx="953612"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Batch</a:t>
            </a:r>
          </a:p>
          <a:p>
            <a:pPr algn="ctr"/>
            <a:r>
              <a:rPr lang="en-US" dirty="0"/>
              <a:t>Normalization</a:t>
            </a:r>
          </a:p>
        </p:txBody>
      </p:sp>
      <p:sp>
        <p:nvSpPr>
          <p:cNvPr id="11" name="Rectangle 10">
            <a:extLst>
              <a:ext uri="{FF2B5EF4-FFF2-40B4-BE49-F238E27FC236}">
                <a16:creationId xmlns:a16="http://schemas.microsoft.com/office/drawing/2014/main" id="{BCCF4344-BF77-FFEF-1AEC-2DB878D55680}"/>
              </a:ext>
            </a:extLst>
          </p:cNvPr>
          <p:cNvSpPr/>
          <p:nvPr/>
        </p:nvSpPr>
        <p:spPr>
          <a:xfrm>
            <a:off x="3428683" y="1565636"/>
            <a:ext cx="969184"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Dense, 32 ReLU </a:t>
            </a:r>
          </a:p>
          <a:p>
            <a:pPr algn="ctr"/>
            <a:r>
              <a:rPr lang="en-US" dirty="0"/>
              <a:t>L2 = 0.05</a:t>
            </a:r>
          </a:p>
        </p:txBody>
      </p:sp>
      <p:sp>
        <p:nvSpPr>
          <p:cNvPr id="12" name="Rectangle 11">
            <a:extLst>
              <a:ext uri="{FF2B5EF4-FFF2-40B4-BE49-F238E27FC236}">
                <a16:creationId xmlns:a16="http://schemas.microsoft.com/office/drawing/2014/main" id="{1FD60928-115D-A103-B3D7-FCD8EA713C93}"/>
              </a:ext>
            </a:extLst>
          </p:cNvPr>
          <p:cNvSpPr/>
          <p:nvPr/>
        </p:nvSpPr>
        <p:spPr>
          <a:xfrm>
            <a:off x="4516272" y="1553937"/>
            <a:ext cx="953612"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Batch</a:t>
            </a:r>
          </a:p>
          <a:p>
            <a:pPr algn="ctr"/>
            <a:r>
              <a:rPr lang="en-US" dirty="0"/>
              <a:t>Normalization</a:t>
            </a:r>
          </a:p>
        </p:txBody>
      </p:sp>
      <p:sp>
        <p:nvSpPr>
          <p:cNvPr id="13" name="Rectangle 12">
            <a:extLst>
              <a:ext uri="{FF2B5EF4-FFF2-40B4-BE49-F238E27FC236}">
                <a16:creationId xmlns:a16="http://schemas.microsoft.com/office/drawing/2014/main" id="{0C4B0821-CAC9-CF20-1112-641CDDE1896A}"/>
              </a:ext>
            </a:extLst>
          </p:cNvPr>
          <p:cNvSpPr/>
          <p:nvPr/>
        </p:nvSpPr>
        <p:spPr>
          <a:xfrm>
            <a:off x="5586786" y="1565635"/>
            <a:ext cx="1054630"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Dense, 16 ReLU </a:t>
            </a:r>
          </a:p>
          <a:p>
            <a:pPr algn="ctr"/>
            <a:r>
              <a:rPr lang="en-US" dirty="0"/>
              <a:t>L2 = 0.005</a:t>
            </a:r>
          </a:p>
        </p:txBody>
      </p:sp>
      <p:sp>
        <p:nvSpPr>
          <p:cNvPr id="14" name="Rectangle 13">
            <a:extLst>
              <a:ext uri="{FF2B5EF4-FFF2-40B4-BE49-F238E27FC236}">
                <a16:creationId xmlns:a16="http://schemas.microsoft.com/office/drawing/2014/main" id="{B3410D8A-7C65-E672-DEA2-012838A02D4D}"/>
              </a:ext>
            </a:extLst>
          </p:cNvPr>
          <p:cNvSpPr/>
          <p:nvPr/>
        </p:nvSpPr>
        <p:spPr>
          <a:xfrm>
            <a:off x="6751093" y="1580885"/>
            <a:ext cx="868487" cy="2103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Dropout</a:t>
            </a:r>
          </a:p>
        </p:txBody>
      </p:sp>
      <p:sp>
        <p:nvSpPr>
          <p:cNvPr id="15" name="Rectangle 14">
            <a:extLst>
              <a:ext uri="{FF2B5EF4-FFF2-40B4-BE49-F238E27FC236}">
                <a16:creationId xmlns:a16="http://schemas.microsoft.com/office/drawing/2014/main" id="{A262E09B-2065-E702-DCE9-B83F702F0D1C}"/>
              </a:ext>
            </a:extLst>
          </p:cNvPr>
          <p:cNvSpPr/>
          <p:nvPr/>
        </p:nvSpPr>
        <p:spPr>
          <a:xfrm>
            <a:off x="7739971" y="1578000"/>
            <a:ext cx="1241498" cy="2103999"/>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Dense,</a:t>
            </a:r>
          </a:p>
          <a:p>
            <a:pPr algn="ctr"/>
            <a:r>
              <a:rPr lang="en-US" dirty="0"/>
              <a:t>SOFTMAX</a:t>
            </a:r>
          </a:p>
          <a:p>
            <a:pPr algn="ctr"/>
            <a:r>
              <a:rPr lang="en-US" sz="1000" dirty="0"/>
              <a:t>CLASSIFICATION</a:t>
            </a:r>
          </a:p>
        </p:txBody>
      </p:sp>
    </p:spTree>
    <p:extLst>
      <p:ext uri="{BB962C8B-B14F-4D97-AF65-F5344CB8AC3E}">
        <p14:creationId xmlns:p14="http://schemas.microsoft.com/office/powerpoint/2010/main" val="17752982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14"/>
        <p:cNvGrpSpPr/>
        <p:nvPr/>
      </p:nvGrpSpPr>
      <p:grpSpPr>
        <a:xfrm>
          <a:off x="0" y="0"/>
          <a:ext cx="0" cy="0"/>
          <a:chOff x="0" y="0"/>
          <a:chExt cx="0" cy="0"/>
        </a:xfrm>
      </p:grpSpPr>
      <p:pic>
        <p:nvPicPr>
          <p:cNvPr id="1630" name="Google Shape;1630;p47"/>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1" name="Google Shape;1631;p47"/>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sp>
        <p:nvSpPr>
          <p:cNvPr id="1617" name="Google Shape;1617;p47"/>
          <p:cNvSpPr txBox="1">
            <a:spLocks noGrp="1"/>
          </p:cNvSpPr>
          <p:nvPr>
            <p:ph type="title" idx="2"/>
          </p:nvPr>
        </p:nvSpPr>
        <p:spPr>
          <a:xfrm>
            <a:off x="800096" y="502257"/>
            <a:ext cx="4773165"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Training Setup</a:t>
            </a:r>
            <a:endParaRPr sz="4000" dirty="0"/>
          </a:p>
        </p:txBody>
      </p:sp>
      <p:sp>
        <p:nvSpPr>
          <p:cNvPr id="1618" name="Google Shape;1618;p47"/>
          <p:cNvSpPr txBox="1">
            <a:spLocks noGrp="1"/>
          </p:cNvSpPr>
          <p:nvPr>
            <p:ph type="subTitle" idx="3"/>
          </p:nvPr>
        </p:nvSpPr>
        <p:spPr>
          <a:xfrm>
            <a:off x="1134832" y="1181356"/>
            <a:ext cx="7568297" cy="3962144"/>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sz="2000" b="1" dirty="0"/>
              <a:t>Loss Function</a:t>
            </a:r>
            <a:r>
              <a:rPr lang="en-US" sz="2000" dirty="0"/>
              <a:t>: </a:t>
            </a:r>
            <a:r>
              <a:rPr lang="en-US" sz="2000" i="1" dirty="0"/>
              <a:t>CrossEntropyLoss</a:t>
            </a:r>
            <a:r>
              <a:rPr lang="en-US" sz="2000" dirty="0"/>
              <a:t> with label smoothing and class weights to handle imbalanced data.</a:t>
            </a:r>
          </a:p>
          <a:p>
            <a:pPr marL="0" lvl="0" indent="0" algn="l" rtl="0">
              <a:spcBef>
                <a:spcPts val="0"/>
              </a:spcBef>
              <a:spcAft>
                <a:spcPts val="0"/>
              </a:spcAft>
            </a:pPr>
            <a:endParaRPr lang="en-US" sz="2000" dirty="0"/>
          </a:p>
          <a:p>
            <a:pPr marL="342900" lvl="0" indent="-342900" algn="l" rtl="0">
              <a:spcBef>
                <a:spcPts val="0"/>
              </a:spcBef>
              <a:spcAft>
                <a:spcPts val="0"/>
              </a:spcAft>
              <a:buFont typeface="Arial" panose="020B0604020202020204" pitchFamily="34" charset="0"/>
              <a:buChar char="•"/>
            </a:pPr>
            <a:r>
              <a:rPr lang="en-US" sz="2000" b="1" dirty="0"/>
              <a:t>Optimizer</a:t>
            </a:r>
            <a:r>
              <a:rPr lang="en-US" sz="2000" dirty="0"/>
              <a:t>: Adam with L2 regularization (weight decay) for generalization.</a:t>
            </a:r>
          </a:p>
          <a:p>
            <a:pPr marL="0" lvl="0" indent="0" algn="l" rtl="0">
              <a:spcBef>
                <a:spcPts val="0"/>
              </a:spcBef>
              <a:spcAft>
                <a:spcPts val="0"/>
              </a:spcAft>
            </a:pPr>
            <a:endParaRPr lang="en-US" sz="2000" dirty="0"/>
          </a:p>
          <a:p>
            <a:pPr marL="342900" lvl="0" indent="-342900" algn="l" rtl="0">
              <a:spcBef>
                <a:spcPts val="0"/>
              </a:spcBef>
              <a:spcAft>
                <a:spcPts val="0"/>
              </a:spcAft>
              <a:buFont typeface="Arial" panose="020B0604020202020204" pitchFamily="34" charset="0"/>
              <a:buChar char="•"/>
            </a:pPr>
            <a:r>
              <a:rPr lang="en-US" sz="2000" b="1" dirty="0"/>
              <a:t>Scheduler</a:t>
            </a:r>
            <a:r>
              <a:rPr lang="en-US" sz="2000" dirty="0"/>
              <a:t>: Step learning rate scheduler to reduce the learning rate periodically and stabilize learning.</a:t>
            </a:r>
          </a:p>
          <a:p>
            <a:pPr marL="0" lvl="0" indent="0" algn="l" rtl="0">
              <a:spcBef>
                <a:spcPts val="0"/>
              </a:spcBef>
              <a:spcAft>
                <a:spcPts val="0"/>
              </a:spcAft>
            </a:pPr>
            <a:endParaRPr lang="en-US" sz="2000" dirty="0"/>
          </a:p>
          <a:p>
            <a:pPr marL="342900" lvl="0" indent="-342900" algn="l" rtl="0">
              <a:spcBef>
                <a:spcPts val="0"/>
              </a:spcBef>
              <a:spcAft>
                <a:spcPts val="0"/>
              </a:spcAft>
              <a:buFont typeface="Arial" panose="020B0604020202020204" pitchFamily="34" charset="0"/>
              <a:buChar char="•"/>
            </a:pPr>
            <a:r>
              <a:rPr lang="en-US" sz="2000" b="1" dirty="0"/>
              <a:t>Early Stopping</a:t>
            </a:r>
            <a:r>
              <a:rPr lang="en-US" sz="2000" dirty="0"/>
              <a:t>: Implemented to stop training if the validation loss doesn't improve after 40 consecutive epochs.</a:t>
            </a:r>
            <a:endParaRPr sz="2000" dirty="0"/>
          </a:p>
        </p:txBody>
      </p:sp>
      <p:grpSp>
        <p:nvGrpSpPr>
          <p:cNvPr id="1624" name="Google Shape;1624;p47"/>
          <p:cNvGrpSpPr/>
          <p:nvPr/>
        </p:nvGrpSpPr>
        <p:grpSpPr>
          <a:xfrm>
            <a:off x="6199150" y="861750"/>
            <a:ext cx="76825" cy="76800"/>
            <a:chOff x="3104875" y="1099400"/>
            <a:chExt cx="76825" cy="76800"/>
          </a:xfrm>
        </p:grpSpPr>
        <p:sp>
          <p:nvSpPr>
            <p:cNvPr id="1625" name="Google Shape;1625;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p:cNvGrpSpPr/>
          <p:nvPr/>
        </p:nvGrpSpPr>
        <p:grpSpPr>
          <a:xfrm>
            <a:off x="5512518" y="2118282"/>
            <a:ext cx="76825" cy="76800"/>
            <a:chOff x="3104875" y="1099400"/>
            <a:chExt cx="76825" cy="76800"/>
          </a:xfrm>
        </p:grpSpPr>
        <p:sp>
          <p:nvSpPr>
            <p:cNvPr id="1628" name="Google Shape;1628;p47"/>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14">
          <a:extLst>
            <a:ext uri="{FF2B5EF4-FFF2-40B4-BE49-F238E27FC236}">
              <a16:creationId xmlns:a16="http://schemas.microsoft.com/office/drawing/2014/main" id="{6FDC91F7-5CDF-BF88-30B3-95C806D28BF2}"/>
            </a:ext>
          </a:extLst>
        </p:cNvPr>
        <p:cNvGrpSpPr/>
        <p:nvPr/>
      </p:nvGrpSpPr>
      <p:grpSpPr>
        <a:xfrm>
          <a:off x="0" y="0"/>
          <a:ext cx="0" cy="0"/>
          <a:chOff x="0" y="0"/>
          <a:chExt cx="0" cy="0"/>
        </a:xfrm>
      </p:grpSpPr>
      <p:pic>
        <p:nvPicPr>
          <p:cNvPr id="1630" name="Google Shape;1630;p47">
            <a:extLst>
              <a:ext uri="{FF2B5EF4-FFF2-40B4-BE49-F238E27FC236}">
                <a16:creationId xmlns:a16="http://schemas.microsoft.com/office/drawing/2014/main" id="{6744D074-C6FA-B82D-893C-10B5B11B88EA}"/>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1" name="Google Shape;1631;p47">
            <a:extLst>
              <a:ext uri="{FF2B5EF4-FFF2-40B4-BE49-F238E27FC236}">
                <a16:creationId xmlns:a16="http://schemas.microsoft.com/office/drawing/2014/main" id="{F6580008-720B-3200-2633-36ACC159F779}"/>
              </a:ext>
            </a:extLst>
          </p:cNvPr>
          <p:cNvPicPr preferRelativeResize="0"/>
          <p:nvPr/>
        </p:nvPicPr>
        <p:blipFill rotWithShape="1">
          <a:blip r:embed="rId4">
            <a:alphaModFix/>
          </a:blip>
          <a:srcRect l="15236" r="10474"/>
          <a:stretch/>
        </p:blipFill>
        <p:spPr>
          <a:xfrm rot="-6939186">
            <a:off x="6623786" y="554667"/>
            <a:ext cx="1320683" cy="1183115"/>
          </a:xfrm>
          <a:prstGeom prst="rect">
            <a:avLst/>
          </a:prstGeom>
          <a:noFill/>
          <a:ln>
            <a:noFill/>
          </a:ln>
        </p:spPr>
      </p:pic>
      <p:sp>
        <p:nvSpPr>
          <p:cNvPr id="1617" name="Google Shape;1617;p47">
            <a:extLst>
              <a:ext uri="{FF2B5EF4-FFF2-40B4-BE49-F238E27FC236}">
                <a16:creationId xmlns:a16="http://schemas.microsoft.com/office/drawing/2014/main" id="{F44994C3-C100-65E2-EC69-51A79EFCA471}"/>
              </a:ext>
            </a:extLst>
          </p:cNvPr>
          <p:cNvSpPr txBox="1">
            <a:spLocks noGrp="1"/>
          </p:cNvSpPr>
          <p:nvPr>
            <p:ph type="title" idx="2"/>
          </p:nvPr>
        </p:nvSpPr>
        <p:spPr>
          <a:xfrm>
            <a:off x="800096" y="502257"/>
            <a:ext cx="4773165"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000" dirty="0"/>
              <a:t>Dataset Details</a:t>
            </a:r>
          </a:p>
        </p:txBody>
      </p:sp>
      <p:sp>
        <p:nvSpPr>
          <p:cNvPr id="1618" name="Google Shape;1618;p47">
            <a:extLst>
              <a:ext uri="{FF2B5EF4-FFF2-40B4-BE49-F238E27FC236}">
                <a16:creationId xmlns:a16="http://schemas.microsoft.com/office/drawing/2014/main" id="{BFADBBE4-DF0C-00C8-1388-7C4D73DF1B04}"/>
              </a:ext>
            </a:extLst>
          </p:cNvPr>
          <p:cNvSpPr txBox="1">
            <a:spLocks noGrp="1"/>
          </p:cNvSpPr>
          <p:nvPr>
            <p:ph type="subTitle" idx="3"/>
          </p:nvPr>
        </p:nvSpPr>
        <p:spPr>
          <a:xfrm>
            <a:off x="1134832" y="1181356"/>
            <a:ext cx="7568297" cy="2721173"/>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sz="2000" dirty="0"/>
              <a:t>The dataset includes 8454 video frames, extracted from synchronized recordings of different machine states.</a:t>
            </a:r>
          </a:p>
          <a:p>
            <a:pPr marL="0" lvl="0" indent="0" algn="l" rtl="0">
              <a:spcBef>
                <a:spcPts val="0"/>
              </a:spcBef>
              <a:spcAft>
                <a:spcPts val="0"/>
              </a:spcAft>
            </a:pPr>
            <a:endParaRPr lang="en-US" sz="2000" dirty="0"/>
          </a:p>
          <a:p>
            <a:pPr marL="342900" lvl="0" indent="-342900" algn="l" rtl="0">
              <a:spcBef>
                <a:spcPts val="0"/>
              </a:spcBef>
              <a:spcAft>
                <a:spcPts val="0"/>
              </a:spcAft>
              <a:buFont typeface="Arial" panose="020B0604020202020204" pitchFamily="34" charset="0"/>
              <a:buChar char="•"/>
            </a:pPr>
            <a:r>
              <a:rPr lang="en-US" sz="2000" dirty="0"/>
              <a:t>The frames were split into training, validation, and test sets.</a:t>
            </a:r>
          </a:p>
          <a:p>
            <a:pPr marL="0" lvl="0" indent="0" algn="l" rtl="0">
              <a:spcBef>
                <a:spcPts val="0"/>
              </a:spcBef>
              <a:spcAft>
                <a:spcPts val="0"/>
              </a:spcAft>
            </a:pPr>
            <a:endParaRPr lang="en-US" sz="2000" dirty="0"/>
          </a:p>
          <a:p>
            <a:pPr marL="342900" lvl="0" indent="-342900" algn="l" rtl="0">
              <a:spcBef>
                <a:spcPts val="0"/>
              </a:spcBef>
              <a:spcAft>
                <a:spcPts val="0"/>
              </a:spcAft>
              <a:buFont typeface="Arial" panose="020B0604020202020204" pitchFamily="34" charset="0"/>
              <a:buChar char="•"/>
            </a:pPr>
            <a:r>
              <a:rPr lang="en-US" sz="2000" dirty="0"/>
              <a:t>Data augmentation techniques were applied to increase robustness and reduce overfitting.</a:t>
            </a:r>
          </a:p>
        </p:txBody>
      </p:sp>
      <p:grpSp>
        <p:nvGrpSpPr>
          <p:cNvPr id="1624" name="Google Shape;1624;p47">
            <a:extLst>
              <a:ext uri="{FF2B5EF4-FFF2-40B4-BE49-F238E27FC236}">
                <a16:creationId xmlns:a16="http://schemas.microsoft.com/office/drawing/2014/main" id="{233748AA-8B0E-ED1E-50F9-FCBDD8848125}"/>
              </a:ext>
            </a:extLst>
          </p:cNvPr>
          <p:cNvGrpSpPr/>
          <p:nvPr/>
        </p:nvGrpSpPr>
        <p:grpSpPr>
          <a:xfrm>
            <a:off x="6199150" y="861750"/>
            <a:ext cx="76825" cy="76800"/>
            <a:chOff x="3104875" y="1099400"/>
            <a:chExt cx="76825" cy="76800"/>
          </a:xfrm>
        </p:grpSpPr>
        <p:sp>
          <p:nvSpPr>
            <p:cNvPr id="1625" name="Google Shape;1625;p47">
              <a:extLst>
                <a:ext uri="{FF2B5EF4-FFF2-40B4-BE49-F238E27FC236}">
                  <a16:creationId xmlns:a16="http://schemas.microsoft.com/office/drawing/2014/main" id="{13595594-2AF8-EA35-BD40-7CC89C3C81D8}"/>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7">
              <a:extLst>
                <a:ext uri="{FF2B5EF4-FFF2-40B4-BE49-F238E27FC236}">
                  <a16:creationId xmlns:a16="http://schemas.microsoft.com/office/drawing/2014/main" id="{67A441ED-252F-AA10-B884-B1A63E6EC9BE}"/>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 name="Google Shape;1627;p47">
            <a:extLst>
              <a:ext uri="{FF2B5EF4-FFF2-40B4-BE49-F238E27FC236}">
                <a16:creationId xmlns:a16="http://schemas.microsoft.com/office/drawing/2014/main" id="{B8EDDEE2-6EEE-7AA4-03C9-EABF1D8AF308}"/>
              </a:ext>
            </a:extLst>
          </p:cNvPr>
          <p:cNvGrpSpPr/>
          <p:nvPr/>
        </p:nvGrpSpPr>
        <p:grpSpPr>
          <a:xfrm>
            <a:off x="5512518" y="2118282"/>
            <a:ext cx="76825" cy="76800"/>
            <a:chOff x="3104875" y="1099400"/>
            <a:chExt cx="76825" cy="76800"/>
          </a:xfrm>
        </p:grpSpPr>
        <p:sp>
          <p:nvSpPr>
            <p:cNvPr id="1628" name="Google Shape;1628;p47">
              <a:extLst>
                <a:ext uri="{FF2B5EF4-FFF2-40B4-BE49-F238E27FC236}">
                  <a16:creationId xmlns:a16="http://schemas.microsoft.com/office/drawing/2014/main" id="{E6DC2FA7-190F-6F71-A84A-9B482F152A99}"/>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7">
              <a:extLst>
                <a:ext uri="{FF2B5EF4-FFF2-40B4-BE49-F238E27FC236}">
                  <a16:creationId xmlns:a16="http://schemas.microsoft.com/office/drawing/2014/main" id="{3E361168-B423-7AD3-3E27-848E8C03FC07}"/>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84581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614">
          <a:extLst>
            <a:ext uri="{FF2B5EF4-FFF2-40B4-BE49-F238E27FC236}">
              <a16:creationId xmlns:a16="http://schemas.microsoft.com/office/drawing/2014/main" id="{A8D9AC76-D17F-D802-BAA7-7B166B0C8E3D}"/>
            </a:ext>
          </a:extLst>
        </p:cNvPr>
        <p:cNvGrpSpPr/>
        <p:nvPr/>
      </p:nvGrpSpPr>
      <p:grpSpPr>
        <a:xfrm>
          <a:off x="0" y="0"/>
          <a:ext cx="0" cy="0"/>
          <a:chOff x="0" y="0"/>
          <a:chExt cx="0" cy="0"/>
        </a:xfrm>
      </p:grpSpPr>
      <p:pic>
        <p:nvPicPr>
          <p:cNvPr id="1630" name="Google Shape;1630;p47">
            <a:extLst>
              <a:ext uri="{FF2B5EF4-FFF2-40B4-BE49-F238E27FC236}">
                <a16:creationId xmlns:a16="http://schemas.microsoft.com/office/drawing/2014/main" id="{43F5ABEA-8654-4220-6265-9EF4EF0DC7D5}"/>
              </a:ext>
            </a:extLst>
          </p:cNvPr>
          <p:cNvPicPr preferRelativeResize="0"/>
          <p:nvPr/>
        </p:nvPicPr>
        <p:blipFill rotWithShape="1">
          <a:blip r:embed="rId3">
            <a:alphaModFix/>
          </a:blip>
          <a:srcRect l="24331" t="5721" r="23342" b="4591"/>
          <a:stretch/>
        </p:blipFill>
        <p:spPr>
          <a:xfrm rot="2268302">
            <a:off x="6932737" y="4799"/>
            <a:ext cx="1857374" cy="1790699"/>
          </a:xfrm>
          <a:prstGeom prst="rect">
            <a:avLst/>
          </a:prstGeom>
          <a:noFill/>
          <a:ln>
            <a:noFill/>
          </a:ln>
        </p:spPr>
      </p:pic>
      <p:pic>
        <p:nvPicPr>
          <p:cNvPr id="1631" name="Google Shape;1631;p47">
            <a:extLst>
              <a:ext uri="{FF2B5EF4-FFF2-40B4-BE49-F238E27FC236}">
                <a16:creationId xmlns:a16="http://schemas.microsoft.com/office/drawing/2014/main" id="{E98E7646-C28B-6E59-1440-74BF5BA515FD}"/>
              </a:ext>
            </a:extLst>
          </p:cNvPr>
          <p:cNvPicPr preferRelativeResize="0"/>
          <p:nvPr/>
        </p:nvPicPr>
        <p:blipFill rotWithShape="1">
          <a:blip r:embed="rId4">
            <a:alphaModFix/>
          </a:blip>
          <a:srcRect l="15236" r="10474"/>
          <a:stretch/>
        </p:blipFill>
        <p:spPr>
          <a:xfrm rot="-6939186">
            <a:off x="7593618" y="554667"/>
            <a:ext cx="1320683" cy="1183115"/>
          </a:xfrm>
          <a:prstGeom prst="rect">
            <a:avLst/>
          </a:prstGeom>
          <a:noFill/>
          <a:ln>
            <a:noFill/>
          </a:ln>
        </p:spPr>
      </p:pic>
      <p:sp>
        <p:nvSpPr>
          <p:cNvPr id="1617" name="Google Shape;1617;p47">
            <a:extLst>
              <a:ext uri="{FF2B5EF4-FFF2-40B4-BE49-F238E27FC236}">
                <a16:creationId xmlns:a16="http://schemas.microsoft.com/office/drawing/2014/main" id="{AB37502D-4294-D010-9C06-CCD3A118E98F}"/>
              </a:ext>
            </a:extLst>
          </p:cNvPr>
          <p:cNvSpPr txBox="1">
            <a:spLocks noGrp="1"/>
          </p:cNvSpPr>
          <p:nvPr>
            <p:ph type="title" idx="2"/>
          </p:nvPr>
        </p:nvSpPr>
        <p:spPr>
          <a:xfrm>
            <a:off x="800096" y="454129"/>
            <a:ext cx="684984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dirty="0"/>
              <a:t>Performance Summary</a:t>
            </a:r>
          </a:p>
        </p:txBody>
      </p:sp>
      <p:sp>
        <p:nvSpPr>
          <p:cNvPr id="1618" name="Google Shape;1618;p47">
            <a:extLst>
              <a:ext uri="{FF2B5EF4-FFF2-40B4-BE49-F238E27FC236}">
                <a16:creationId xmlns:a16="http://schemas.microsoft.com/office/drawing/2014/main" id="{2A05A2EE-50E8-F762-48F4-E819E7AB4D52}"/>
              </a:ext>
            </a:extLst>
          </p:cNvPr>
          <p:cNvSpPr txBox="1">
            <a:spLocks noGrp="1"/>
          </p:cNvSpPr>
          <p:nvPr>
            <p:ph type="subTitle" idx="3"/>
          </p:nvPr>
        </p:nvSpPr>
        <p:spPr>
          <a:xfrm>
            <a:off x="879599" y="1194842"/>
            <a:ext cx="7384799" cy="2235611"/>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US" sz="1600" dirty="0"/>
              <a:t>The best overall test accuracy (85.71%) was achieved using the 15s_overlap.csv segment, despite moderate validation accuracy (63.6%). The 5s_overlap.csv provided the most consistent performance across train, validation, and test sets with the largest number of samples. Longer segments without overlap (10s.csv, 15s.csv) showed weaker generalization, especially on validation data. Overlapping windows generally performed better, suggesting that segment overlap improves model robustness.</a:t>
            </a:r>
          </a:p>
        </p:txBody>
      </p:sp>
      <p:pic>
        <p:nvPicPr>
          <p:cNvPr id="3" name="Picture 2">
            <a:extLst>
              <a:ext uri="{FF2B5EF4-FFF2-40B4-BE49-F238E27FC236}">
                <a16:creationId xmlns:a16="http://schemas.microsoft.com/office/drawing/2014/main" id="{1B1BBA56-14D1-935F-3D91-A149E59705F6}"/>
              </a:ext>
            </a:extLst>
          </p:cNvPr>
          <p:cNvPicPr>
            <a:picLocks noChangeAspect="1"/>
          </p:cNvPicPr>
          <p:nvPr/>
        </p:nvPicPr>
        <p:blipFill>
          <a:blip r:embed="rId5"/>
          <a:stretch>
            <a:fillRect/>
          </a:stretch>
        </p:blipFill>
        <p:spPr>
          <a:xfrm>
            <a:off x="1500378" y="3317764"/>
            <a:ext cx="6143239" cy="1713421"/>
          </a:xfrm>
          <a:prstGeom prst="rect">
            <a:avLst/>
          </a:prstGeom>
        </p:spPr>
      </p:pic>
    </p:spTree>
    <p:extLst>
      <p:ext uri="{BB962C8B-B14F-4D97-AF65-F5344CB8AC3E}">
        <p14:creationId xmlns:p14="http://schemas.microsoft.com/office/powerpoint/2010/main" val="4196227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13"/>
        <p:cNvGrpSpPr/>
        <p:nvPr/>
      </p:nvGrpSpPr>
      <p:grpSpPr>
        <a:xfrm>
          <a:off x="0" y="0"/>
          <a:ext cx="0" cy="0"/>
          <a:chOff x="0" y="0"/>
          <a:chExt cx="0" cy="0"/>
        </a:xfrm>
      </p:grpSpPr>
      <p:pic>
        <p:nvPicPr>
          <p:cNvPr id="1914" name="Google Shape;1914;p55"/>
          <p:cNvPicPr preferRelativeResize="0"/>
          <p:nvPr/>
        </p:nvPicPr>
        <p:blipFill rotWithShape="1">
          <a:blip r:embed="rId3">
            <a:alphaModFix/>
          </a:blip>
          <a:srcRect l="25537" t="7152" r="23467" b="5838"/>
          <a:stretch/>
        </p:blipFill>
        <p:spPr>
          <a:xfrm>
            <a:off x="5865751" y="384075"/>
            <a:ext cx="1671077" cy="1603800"/>
          </a:xfrm>
          <a:prstGeom prst="rect">
            <a:avLst/>
          </a:prstGeom>
          <a:noFill/>
          <a:ln>
            <a:noFill/>
          </a:ln>
        </p:spPr>
      </p:pic>
      <p:sp>
        <p:nvSpPr>
          <p:cNvPr id="1915" name="Google Shape;1915;p55"/>
          <p:cNvSpPr txBox="1">
            <a:spLocks noGrp="1"/>
          </p:cNvSpPr>
          <p:nvPr>
            <p:ph type="title"/>
          </p:nvPr>
        </p:nvSpPr>
        <p:spPr>
          <a:xfrm>
            <a:off x="759005" y="2130699"/>
            <a:ext cx="5103842" cy="86172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000" dirty="0"/>
              <a:t>QUESTIONS</a:t>
            </a:r>
            <a:endParaRPr sz="5000" dirty="0"/>
          </a:p>
        </p:txBody>
      </p:sp>
      <p:grpSp>
        <p:nvGrpSpPr>
          <p:cNvPr id="1917" name="Google Shape;1917;p55"/>
          <p:cNvGrpSpPr/>
          <p:nvPr/>
        </p:nvGrpSpPr>
        <p:grpSpPr>
          <a:xfrm>
            <a:off x="2508425" y="3974075"/>
            <a:ext cx="76825" cy="76800"/>
            <a:chOff x="3104875" y="1099400"/>
            <a:chExt cx="76825" cy="76800"/>
          </a:xfrm>
        </p:grpSpPr>
        <p:sp>
          <p:nvSpPr>
            <p:cNvPr id="1918" name="Google Shape;1918;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55"/>
          <p:cNvGrpSpPr/>
          <p:nvPr/>
        </p:nvGrpSpPr>
        <p:grpSpPr>
          <a:xfrm>
            <a:off x="3880625" y="914550"/>
            <a:ext cx="76825" cy="76800"/>
            <a:chOff x="3104875" y="1099400"/>
            <a:chExt cx="76825" cy="76800"/>
          </a:xfrm>
        </p:grpSpPr>
        <p:sp>
          <p:nvSpPr>
            <p:cNvPr id="1921" name="Google Shape;1921;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 name="Google Shape;1923;p55"/>
          <p:cNvGrpSpPr/>
          <p:nvPr/>
        </p:nvGrpSpPr>
        <p:grpSpPr>
          <a:xfrm>
            <a:off x="5496800" y="2992425"/>
            <a:ext cx="76825" cy="76800"/>
            <a:chOff x="3104875" y="1099400"/>
            <a:chExt cx="76825" cy="76800"/>
          </a:xfrm>
        </p:grpSpPr>
        <p:sp>
          <p:nvSpPr>
            <p:cNvPr id="1924" name="Google Shape;1924;p55"/>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926" name="Google Shape;1926;p55"/>
          <p:cNvPicPr preferRelativeResize="0"/>
          <p:nvPr/>
        </p:nvPicPr>
        <p:blipFill rotWithShape="1">
          <a:blip r:embed="rId4">
            <a:alphaModFix/>
          </a:blip>
          <a:srcRect l="24331" t="5721" r="23342" b="4591"/>
          <a:stretch/>
        </p:blipFill>
        <p:spPr>
          <a:xfrm rot="3189503">
            <a:off x="6334036" y="2295000"/>
            <a:ext cx="1857375" cy="1790699"/>
          </a:xfrm>
          <a:prstGeom prst="rect">
            <a:avLst/>
          </a:prstGeom>
          <a:noFill/>
          <a:ln>
            <a:noFill/>
          </a:ln>
        </p:spPr>
      </p:pic>
      <p:pic>
        <p:nvPicPr>
          <p:cNvPr id="1927" name="Google Shape;1927;p55"/>
          <p:cNvPicPr preferRelativeResize="0"/>
          <p:nvPr/>
        </p:nvPicPr>
        <p:blipFill rotWithShape="1">
          <a:blip r:embed="rId5">
            <a:alphaModFix/>
          </a:blip>
          <a:srcRect l="15236" r="10474"/>
          <a:stretch/>
        </p:blipFill>
        <p:spPr>
          <a:xfrm rot="-8866461">
            <a:off x="5681762" y="2864743"/>
            <a:ext cx="1535572" cy="1375613"/>
          </a:xfrm>
          <a:prstGeom prst="rect">
            <a:avLst/>
          </a:prstGeom>
          <a:noFill/>
          <a:ln>
            <a:noFill/>
          </a:ln>
        </p:spPr>
      </p:pic>
      <p:pic>
        <p:nvPicPr>
          <p:cNvPr id="1928" name="Google Shape;1928;p55"/>
          <p:cNvPicPr preferRelativeResize="0"/>
          <p:nvPr/>
        </p:nvPicPr>
        <p:blipFill rotWithShape="1">
          <a:blip r:embed="rId6">
            <a:alphaModFix/>
          </a:blip>
          <a:srcRect l="22009" r="18455"/>
          <a:stretch/>
        </p:blipFill>
        <p:spPr>
          <a:xfrm rot="1203246">
            <a:off x="7347606" y="1729371"/>
            <a:ext cx="1115441" cy="1053905"/>
          </a:xfrm>
          <a:prstGeom prst="rect">
            <a:avLst/>
          </a:prstGeom>
          <a:noFill/>
          <a:ln>
            <a:noFill/>
          </a:ln>
        </p:spPr>
      </p:pic>
      <p:pic>
        <p:nvPicPr>
          <p:cNvPr id="1929" name="Google Shape;1929;p55"/>
          <p:cNvPicPr preferRelativeResize="0"/>
          <p:nvPr/>
        </p:nvPicPr>
        <p:blipFill rotWithShape="1">
          <a:blip r:embed="rId7">
            <a:alphaModFix/>
          </a:blip>
          <a:srcRect l="18647" t="7960" r="8852" b="8336"/>
          <a:stretch/>
        </p:blipFill>
        <p:spPr>
          <a:xfrm rot="-1406505">
            <a:off x="5352664" y="1240081"/>
            <a:ext cx="1891408" cy="122832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0"/>
        <p:cNvGrpSpPr/>
        <p:nvPr/>
      </p:nvGrpSpPr>
      <p:grpSpPr>
        <a:xfrm>
          <a:off x="0" y="0"/>
          <a:ext cx="0" cy="0"/>
          <a:chOff x="0" y="0"/>
          <a:chExt cx="0" cy="0"/>
        </a:xfrm>
      </p:grpSpPr>
      <p:sp>
        <p:nvSpPr>
          <p:cNvPr id="1321" name="Google Shape;1321;p39"/>
          <p:cNvSpPr/>
          <p:nvPr/>
        </p:nvSpPr>
        <p:spPr>
          <a:xfrm rot="5400000">
            <a:off x="1496537"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9"/>
          <p:cNvSpPr/>
          <p:nvPr/>
        </p:nvSpPr>
        <p:spPr>
          <a:xfrm rot="5400000">
            <a:off x="4093948"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9"/>
          <p:cNvSpPr/>
          <p:nvPr/>
        </p:nvSpPr>
        <p:spPr>
          <a:xfrm rot="5400000">
            <a:off x="6691361" y="1679967"/>
            <a:ext cx="956100" cy="828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Motivation &amp; Problem Statement</a:t>
            </a:r>
            <a:endParaRPr dirty="0"/>
          </a:p>
        </p:txBody>
      </p:sp>
      <p:sp>
        <p:nvSpPr>
          <p:cNvPr id="1325" name="Google Shape;1325;p39"/>
          <p:cNvSpPr txBox="1">
            <a:spLocks noGrp="1"/>
          </p:cNvSpPr>
          <p:nvPr>
            <p:ph type="subTitle" idx="1"/>
          </p:nvPr>
        </p:nvSpPr>
        <p:spPr>
          <a:xfrm>
            <a:off x="926987" y="3180750"/>
            <a:ext cx="2095200"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Why do we care about machine defect detection?</a:t>
            </a:r>
            <a:endParaRPr dirty="0"/>
          </a:p>
        </p:txBody>
      </p:sp>
      <p:sp>
        <p:nvSpPr>
          <p:cNvPr id="1326" name="Google Shape;1326;p39"/>
          <p:cNvSpPr txBox="1">
            <a:spLocks noGrp="1"/>
          </p:cNvSpPr>
          <p:nvPr>
            <p:ph type="subTitle" idx="2"/>
          </p:nvPr>
        </p:nvSpPr>
        <p:spPr>
          <a:xfrm>
            <a:off x="3438707" y="3172059"/>
            <a:ext cx="2297561" cy="899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What is the need for early defect detection in industrial machines?</a:t>
            </a:r>
            <a:endParaRPr dirty="0"/>
          </a:p>
        </p:txBody>
      </p:sp>
      <p:sp>
        <p:nvSpPr>
          <p:cNvPr id="1327" name="Google Shape;1327;p39"/>
          <p:cNvSpPr txBox="1">
            <a:spLocks noGrp="1"/>
          </p:cNvSpPr>
          <p:nvPr>
            <p:ph type="subTitle" idx="3"/>
          </p:nvPr>
        </p:nvSpPr>
        <p:spPr>
          <a:xfrm>
            <a:off x="841356" y="4385387"/>
            <a:ext cx="6077059" cy="45402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Limitations of traditional sensors (cost, setup, limited coverage)</a:t>
            </a:r>
            <a:endParaRPr dirty="0"/>
          </a:p>
        </p:txBody>
      </p:sp>
      <p:sp>
        <p:nvSpPr>
          <p:cNvPr id="1328" name="Google Shape;1328;p39"/>
          <p:cNvSpPr txBox="1">
            <a:spLocks noGrp="1"/>
          </p:cNvSpPr>
          <p:nvPr>
            <p:ph type="subTitle" idx="4"/>
          </p:nvPr>
        </p:nvSpPr>
        <p:spPr>
          <a:xfrm>
            <a:off x="926987"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WHY</a:t>
            </a:r>
            <a:endParaRPr dirty="0"/>
          </a:p>
        </p:txBody>
      </p:sp>
      <p:sp>
        <p:nvSpPr>
          <p:cNvPr id="1329" name="Google Shape;1329;p39"/>
          <p:cNvSpPr txBox="1">
            <a:spLocks noGrp="1"/>
          </p:cNvSpPr>
          <p:nvPr>
            <p:ph type="subTitle" idx="5"/>
          </p:nvPr>
        </p:nvSpPr>
        <p:spPr>
          <a:xfrm>
            <a:off x="3524399"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WHAT</a:t>
            </a:r>
            <a:endParaRPr dirty="0"/>
          </a:p>
        </p:txBody>
      </p:sp>
      <p:sp>
        <p:nvSpPr>
          <p:cNvPr id="1330" name="Google Shape;1330;p39"/>
          <p:cNvSpPr txBox="1">
            <a:spLocks noGrp="1"/>
          </p:cNvSpPr>
          <p:nvPr>
            <p:ph type="subTitle" idx="6"/>
          </p:nvPr>
        </p:nvSpPr>
        <p:spPr>
          <a:xfrm>
            <a:off x="6121811" y="2726175"/>
            <a:ext cx="20952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HOW</a:t>
            </a:r>
            <a:endParaRPr dirty="0"/>
          </a:p>
        </p:txBody>
      </p:sp>
      <p:grpSp>
        <p:nvGrpSpPr>
          <p:cNvPr id="1331" name="Google Shape;1331;p39"/>
          <p:cNvGrpSpPr/>
          <p:nvPr/>
        </p:nvGrpSpPr>
        <p:grpSpPr>
          <a:xfrm>
            <a:off x="1708816" y="1793256"/>
            <a:ext cx="531542" cy="602023"/>
            <a:chOff x="4020665" y="1431080"/>
            <a:chExt cx="531542" cy="602023"/>
          </a:xfrm>
        </p:grpSpPr>
        <p:sp>
          <p:nvSpPr>
            <p:cNvPr id="1332" name="Google Shape;1332;p39"/>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9"/>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9"/>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9"/>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9"/>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9"/>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9"/>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9"/>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9"/>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9"/>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9"/>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39"/>
          <p:cNvGrpSpPr/>
          <p:nvPr/>
        </p:nvGrpSpPr>
        <p:grpSpPr>
          <a:xfrm>
            <a:off x="4276642" y="1793289"/>
            <a:ext cx="590713" cy="601957"/>
            <a:chOff x="1230449" y="2288393"/>
            <a:chExt cx="590713" cy="601957"/>
          </a:xfrm>
        </p:grpSpPr>
        <p:sp>
          <p:nvSpPr>
            <p:cNvPr id="1348" name="Google Shape;1348;p39"/>
            <p:cNvSpPr/>
            <p:nvPr/>
          </p:nvSpPr>
          <p:spPr>
            <a:xfrm>
              <a:off x="1293202" y="2564645"/>
              <a:ext cx="80995" cy="55556"/>
            </a:xfrm>
            <a:custGeom>
              <a:avLst/>
              <a:gdLst/>
              <a:ahLst/>
              <a:cxnLst/>
              <a:rect l="l" t="t" r="r" b="b"/>
              <a:pathLst>
                <a:path w="2442" h="1675" extrusionOk="0">
                  <a:moveTo>
                    <a:pt x="265" y="0"/>
                  </a:moveTo>
                  <a:cubicBezTo>
                    <a:pt x="118" y="0"/>
                    <a:pt x="0" y="119"/>
                    <a:pt x="0" y="266"/>
                  </a:cubicBezTo>
                  <a:cubicBezTo>
                    <a:pt x="0" y="1042"/>
                    <a:pt x="635" y="1675"/>
                    <a:pt x="1414" y="1675"/>
                  </a:cubicBezTo>
                  <a:lnTo>
                    <a:pt x="2177" y="1675"/>
                  </a:lnTo>
                  <a:cubicBezTo>
                    <a:pt x="2324" y="1675"/>
                    <a:pt x="2442" y="1556"/>
                    <a:pt x="2442" y="1409"/>
                  </a:cubicBezTo>
                  <a:cubicBezTo>
                    <a:pt x="2442" y="1262"/>
                    <a:pt x="2324" y="1143"/>
                    <a:pt x="2176" y="1143"/>
                  </a:cubicBezTo>
                  <a:lnTo>
                    <a:pt x="1414" y="1143"/>
                  </a:lnTo>
                  <a:cubicBezTo>
                    <a:pt x="927" y="1143"/>
                    <a:pt x="531" y="750"/>
                    <a:pt x="531" y="266"/>
                  </a:cubicBezTo>
                  <a:cubicBezTo>
                    <a:pt x="531" y="119"/>
                    <a:pt x="412" y="0"/>
                    <a:pt x="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1327796" y="2667796"/>
              <a:ext cx="129287" cy="53798"/>
            </a:xfrm>
            <a:custGeom>
              <a:avLst/>
              <a:gdLst/>
              <a:ahLst/>
              <a:cxnLst/>
              <a:rect l="l" t="t" r="r" b="b"/>
              <a:pathLst>
                <a:path w="3898" h="1622" extrusionOk="0">
                  <a:moveTo>
                    <a:pt x="1361" y="0"/>
                  </a:moveTo>
                  <a:cubicBezTo>
                    <a:pt x="610" y="0"/>
                    <a:pt x="0" y="608"/>
                    <a:pt x="0" y="1355"/>
                  </a:cubicBezTo>
                  <a:cubicBezTo>
                    <a:pt x="0" y="1502"/>
                    <a:pt x="118" y="1621"/>
                    <a:pt x="266" y="1621"/>
                  </a:cubicBezTo>
                  <a:cubicBezTo>
                    <a:pt x="412" y="1621"/>
                    <a:pt x="531" y="1502"/>
                    <a:pt x="531" y="1355"/>
                  </a:cubicBezTo>
                  <a:cubicBezTo>
                    <a:pt x="531" y="902"/>
                    <a:pt x="903" y="532"/>
                    <a:pt x="1361" y="532"/>
                  </a:cubicBezTo>
                  <a:lnTo>
                    <a:pt x="3631" y="532"/>
                  </a:lnTo>
                  <a:cubicBezTo>
                    <a:pt x="3779" y="532"/>
                    <a:pt x="3897" y="413"/>
                    <a:pt x="3897" y="266"/>
                  </a:cubicBezTo>
                  <a:cubicBezTo>
                    <a:pt x="3898" y="119"/>
                    <a:pt x="3779" y="0"/>
                    <a:pt x="3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9"/>
            <p:cNvSpPr/>
            <p:nvPr/>
          </p:nvSpPr>
          <p:spPr>
            <a:xfrm>
              <a:off x="1474695" y="2667796"/>
              <a:ext cx="54229" cy="17645"/>
            </a:xfrm>
            <a:custGeom>
              <a:avLst/>
              <a:gdLst/>
              <a:ahLst/>
              <a:cxnLst/>
              <a:rect l="l" t="t" r="r" b="b"/>
              <a:pathLst>
                <a:path w="1635" h="532" extrusionOk="0">
                  <a:moveTo>
                    <a:pt x="266" y="0"/>
                  </a:moveTo>
                  <a:cubicBezTo>
                    <a:pt x="119" y="0"/>
                    <a:pt x="1" y="119"/>
                    <a:pt x="1" y="266"/>
                  </a:cubicBezTo>
                  <a:cubicBezTo>
                    <a:pt x="1" y="413"/>
                    <a:pt x="119" y="532"/>
                    <a:pt x="266" y="532"/>
                  </a:cubicBezTo>
                  <a:lnTo>
                    <a:pt x="1368" y="532"/>
                  </a:lnTo>
                  <a:cubicBezTo>
                    <a:pt x="1515" y="532"/>
                    <a:pt x="1634" y="413"/>
                    <a:pt x="1634" y="266"/>
                  </a:cubicBezTo>
                  <a:cubicBezTo>
                    <a:pt x="1634" y="119"/>
                    <a:pt x="1515" y="0"/>
                    <a:pt x="1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9"/>
            <p:cNvSpPr/>
            <p:nvPr/>
          </p:nvSpPr>
          <p:spPr>
            <a:xfrm>
              <a:off x="1394429" y="2496453"/>
              <a:ext cx="72504" cy="72206"/>
            </a:xfrm>
            <a:custGeom>
              <a:avLst/>
              <a:gdLst/>
              <a:ahLst/>
              <a:cxnLst/>
              <a:rect l="l" t="t" r="r" b="b"/>
              <a:pathLst>
                <a:path w="2186" h="2177" extrusionOk="0">
                  <a:moveTo>
                    <a:pt x="1920" y="1"/>
                  </a:moveTo>
                  <a:cubicBezTo>
                    <a:pt x="1773" y="1"/>
                    <a:pt x="1654" y="120"/>
                    <a:pt x="1654" y="266"/>
                  </a:cubicBezTo>
                  <a:cubicBezTo>
                    <a:pt x="1654" y="1026"/>
                    <a:pt x="1031" y="1645"/>
                    <a:pt x="267" y="1645"/>
                  </a:cubicBezTo>
                  <a:cubicBezTo>
                    <a:pt x="120" y="1645"/>
                    <a:pt x="1" y="1763"/>
                    <a:pt x="1" y="1910"/>
                  </a:cubicBezTo>
                  <a:cubicBezTo>
                    <a:pt x="1" y="2058"/>
                    <a:pt x="120" y="2176"/>
                    <a:pt x="267" y="2176"/>
                  </a:cubicBezTo>
                  <a:cubicBezTo>
                    <a:pt x="1324" y="2176"/>
                    <a:pt x="2186" y="1320"/>
                    <a:pt x="2186" y="266"/>
                  </a:cubicBezTo>
                  <a:cubicBezTo>
                    <a:pt x="2186" y="120"/>
                    <a:pt x="2066" y="1"/>
                    <a:pt x="1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1400798" y="2363053"/>
              <a:ext cx="49585" cy="45141"/>
            </a:xfrm>
            <a:custGeom>
              <a:avLst/>
              <a:gdLst/>
              <a:ahLst/>
              <a:cxnLst/>
              <a:rect l="l" t="t" r="r" b="b"/>
              <a:pathLst>
                <a:path w="1495" h="1361" extrusionOk="0">
                  <a:moveTo>
                    <a:pt x="1163" y="0"/>
                  </a:moveTo>
                  <a:cubicBezTo>
                    <a:pt x="560" y="0"/>
                    <a:pt x="50" y="469"/>
                    <a:pt x="11" y="1077"/>
                  </a:cubicBezTo>
                  <a:cubicBezTo>
                    <a:pt x="1" y="1224"/>
                    <a:pt x="112" y="1350"/>
                    <a:pt x="258" y="1359"/>
                  </a:cubicBezTo>
                  <a:cubicBezTo>
                    <a:pt x="264" y="1360"/>
                    <a:pt x="271" y="1360"/>
                    <a:pt x="276" y="1360"/>
                  </a:cubicBezTo>
                  <a:cubicBezTo>
                    <a:pt x="414" y="1360"/>
                    <a:pt x="531" y="1252"/>
                    <a:pt x="541" y="1112"/>
                  </a:cubicBezTo>
                  <a:cubicBezTo>
                    <a:pt x="562" y="784"/>
                    <a:pt x="837" y="532"/>
                    <a:pt x="1163" y="532"/>
                  </a:cubicBezTo>
                  <a:cubicBezTo>
                    <a:pt x="1176" y="532"/>
                    <a:pt x="1190" y="533"/>
                    <a:pt x="1203" y="534"/>
                  </a:cubicBezTo>
                  <a:cubicBezTo>
                    <a:pt x="1209" y="534"/>
                    <a:pt x="1215" y="534"/>
                    <a:pt x="1222" y="534"/>
                  </a:cubicBezTo>
                  <a:cubicBezTo>
                    <a:pt x="1360" y="534"/>
                    <a:pt x="1476" y="426"/>
                    <a:pt x="1485" y="286"/>
                  </a:cubicBezTo>
                  <a:cubicBezTo>
                    <a:pt x="1495" y="139"/>
                    <a:pt x="1384" y="13"/>
                    <a:pt x="1237" y="3"/>
                  </a:cubicBezTo>
                  <a:cubicBezTo>
                    <a:pt x="1212" y="1"/>
                    <a:pt x="1188"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9"/>
            <p:cNvSpPr/>
            <p:nvPr/>
          </p:nvSpPr>
          <p:spPr>
            <a:xfrm>
              <a:off x="1403351" y="2707033"/>
              <a:ext cx="52902" cy="87761"/>
            </a:xfrm>
            <a:custGeom>
              <a:avLst/>
              <a:gdLst/>
              <a:ahLst/>
              <a:cxnLst/>
              <a:rect l="l" t="t" r="r" b="b"/>
              <a:pathLst>
                <a:path w="1595" h="2646" extrusionOk="0">
                  <a:moveTo>
                    <a:pt x="267" y="1"/>
                  </a:moveTo>
                  <a:cubicBezTo>
                    <a:pt x="120" y="1"/>
                    <a:pt x="1" y="120"/>
                    <a:pt x="1" y="267"/>
                  </a:cubicBezTo>
                  <a:cubicBezTo>
                    <a:pt x="1" y="414"/>
                    <a:pt x="120" y="533"/>
                    <a:pt x="267" y="533"/>
                  </a:cubicBezTo>
                  <a:cubicBezTo>
                    <a:pt x="705" y="533"/>
                    <a:pt x="1062" y="888"/>
                    <a:pt x="1062" y="1323"/>
                  </a:cubicBezTo>
                  <a:cubicBezTo>
                    <a:pt x="1062" y="1760"/>
                    <a:pt x="705" y="2115"/>
                    <a:pt x="267" y="2115"/>
                  </a:cubicBezTo>
                  <a:cubicBezTo>
                    <a:pt x="120" y="2115"/>
                    <a:pt x="1" y="2234"/>
                    <a:pt x="1" y="2380"/>
                  </a:cubicBezTo>
                  <a:cubicBezTo>
                    <a:pt x="1" y="2528"/>
                    <a:pt x="120" y="2646"/>
                    <a:pt x="267" y="2646"/>
                  </a:cubicBezTo>
                  <a:cubicBezTo>
                    <a:pt x="999" y="2646"/>
                    <a:pt x="1594" y="2052"/>
                    <a:pt x="1594" y="1323"/>
                  </a:cubicBezTo>
                  <a:cubicBezTo>
                    <a:pt x="1594" y="594"/>
                    <a:pt x="99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9"/>
            <p:cNvSpPr/>
            <p:nvPr/>
          </p:nvSpPr>
          <p:spPr>
            <a:xfrm>
              <a:off x="1493600" y="2499405"/>
              <a:ext cx="47695" cy="77413"/>
            </a:xfrm>
            <a:custGeom>
              <a:avLst/>
              <a:gdLst/>
              <a:ahLst/>
              <a:cxnLst/>
              <a:rect l="l" t="t" r="r" b="b"/>
              <a:pathLst>
                <a:path w="1438" h="2334" extrusionOk="0">
                  <a:moveTo>
                    <a:pt x="266" y="1"/>
                  </a:moveTo>
                  <a:cubicBezTo>
                    <a:pt x="120" y="1"/>
                    <a:pt x="0" y="120"/>
                    <a:pt x="0" y="267"/>
                  </a:cubicBezTo>
                  <a:cubicBezTo>
                    <a:pt x="0" y="414"/>
                    <a:pt x="120" y="533"/>
                    <a:pt x="266" y="533"/>
                  </a:cubicBezTo>
                  <a:cubicBezTo>
                    <a:pt x="619" y="533"/>
                    <a:pt x="906" y="817"/>
                    <a:pt x="906" y="1167"/>
                  </a:cubicBezTo>
                  <a:cubicBezTo>
                    <a:pt x="906" y="1517"/>
                    <a:pt x="619" y="1803"/>
                    <a:pt x="266" y="1803"/>
                  </a:cubicBezTo>
                  <a:cubicBezTo>
                    <a:pt x="120" y="1803"/>
                    <a:pt x="0" y="1922"/>
                    <a:pt x="0" y="2069"/>
                  </a:cubicBezTo>
                  <a:cubicBezTo>
                    <a:pt x="0" y="2216"/>
                    <a:pt x="120" y="2334"/>
                    <a:pt x="266" y="2334"/>
                  </a:cubicBezTo>
                  <a:cubicBezTo>
                    <a:pt x="912" y="2334"/>
                    <a:pt x="1437" y="1811"/>
                    <a:pt x="1437" y="1167"/>
                  </a:cubicBezTo>
                  <a:cubicBezTo>
                    <a:pt x="1438" y="524"/>
                    <a:pt x="912"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1338244" y="2443319"/>
              <a:ext cx="62919" cy="107761"/>
            </a:xfrm>
            <a:custGeom>
              <a:avLst/>
              <a:gdLst/>
              <a:ahLst/>
              <a:cxnLst/>
              <a:rect l="l" t="t" r="r" b="b"/>
              <a:pathLst>
                <a:path w="1897" h="3249" extrusionOk="0">
                  <a:moveTo>
                    <a:pt x="266" y="1"/>
                  </a:moveTo>
                  <a:cubicBezTo>
                    <a:pt x="120" y="1"/>
                    <a:pt x="1" y="120"/>
                    <a:pt x="1" y="267"/>
                  </a:cubicBezTo>
                  <a:cubicBezTo>
                    <a:pt x="1" y="414"/>
                    <a:pt x="120" y="533"/>
                    <a:pt x="266" y="533"/>
                  </a:cubicBezTo>
                  <a:cubicBezTo>
                    <a:pt x="872" y="533"/>
                    <a:pt x="1365" y="1022"/>
                    <a:pt x="1365" y="1625"/>
                  </a:cubicBezTo>
                  <a:cubicBezTo>
                    <a:pt x="1365" y="2228"/>
                    <a:pt x="872" y="2718"/>
                    <a:pt x="266" y="2718"/>
                  </a:cubicBezTo>
                  <a:cubicBezTo>
                    <a:pt x="120" y="2718"/>
                    <a:pt x="1" y="2837"/>
                    <a:pt x="1" y="2982"/>
                  </a:cubicBezTo>
                  <a:cubicBezTo>
                    <a:pt x="1" y="3130"/>
                    <a:pt x="120" y="3248"/>
                    <a:pt x="266" y="3248"/>
                  </a:cubicBezTo>
                  <a:cubicBezTo>
                    <a:pt x="1166" y="3248"/>
                    <a:pt x="1897" y="2520"/>
                    <a:pt x="1897" y="1625"/>
                  </a:cubicBezTo>
                  <a:cubicBezTo>
                    <a:pt x="1897" y="730"/>
                    <a:pt x="116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1731544" y="2442954"/>
              <a:ext cx="60166" cy="59934"/>
            </a:xfrm>
            <a:custGeom>
              <a:avLst/>
              <a:gdLst/>
              <a:ahLst/>
              <a:cxnLst/>
              <a:rect l="l" t="t" r="r" b="b"/>
              <a:pathLst>
                <a:path w="1814" h="1807" extrusionOk="0">
                  <a:moveTo>
                    <a:pt x="907" y="532"/>
                  </a:moveTo>
                  <a:cubicBezTo>
                    <a:pt x="1113" y="532"/>
                    <a:pt x="1282" y="699"/>
                    <a:pt x="1282" y="903"/>
                  </a:cubicBezTo>
                  <a:cubicBezTo>
                    <a:pt x="1282" y="1108"/>
                    <a:pt x="1113" y="1275"/>
                    <a:pt x="907" y="1275"/>
                  </a:cubicBezTo>
                  <a:cubicBezTo>
                    <a:pt x="701" y="1275"/>
                    <a:pt x="532" y="1108"/>
                    <a:pt x="532" y="903"/>
                  </a:cubicBezTo>
                  <a:cubicBezTo>
                    <a:pt x="532" y="699"/>
                    <a:pt x="701" y="532"/>
                    <a:pt x="907" y="532"/>
                  </a:cubicBezTo>
                  <a:close/>
                  <a:moveTo>
                    <a:pt x="907" y="0"/>
                  </a:moveTo>
                  <a:cubicBezTo>
                    <a:pt x="407" y="0"/>
                    <a:pt x="0" y="405"/>
                    <a:pt x="0" y="903"/>
                  </a:cubicBezTo>
                  <a:cubicBezTo>
                    <a:pt x="0" y="1401"/>
                    <a:pt x="407" y="1807"/>
                    <a:pt x="907" y="1807"/>
                  </a:cubicBezTo>
                  <a:cubicBezTo>
                    <a:pt x="1407" y="1807"/>
                    <a:pt x="1814" y="1401"/>
                    <a:pt x="1814" y="903"/>
                  </a:cubicBezTo>
                  <a:cubicBezTo>
                    <a:pt x="1814" y="405"/>
                    <a:pt x="1407" y="0"/>
                    <a:pt x="9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1761030" y="2668626"/>
              <a:ext cx="60133" cy="59934"/>
            </a:xfrm>
            <a:custGeom>
              <a:avLst/>
              <a:gdLst/>
              <a:ahLst/>
              <a:cxnLst/>
              <a:rect l="l" t="t" r="r" b="b"/>
              <a:pathLst>
                <a:path w="1813" h="1807" extrusionOk="0">
                  <a:moveTo>
                    <a:pt x="906" y="533"/>
                  </a:moveTo>
                  <a:cubicBezTo>
                    <a:pt x="1112" y="533"/>
                    <a:pt x="1281" y="699"/>
                    <a:pt x="1281" y="903"/>
                  </a:cubicBezTo>
                  <a:cubicBezTo>
                    <a:pt x="1281" y="1109"/>
                    <a:pt x="1112" y="1275"/>
                    <a:pt x="906" y="1275"/>
                  </a:cubicBezTo>
                  <a:cubicBezTo>
                    <a:pt x="700" y="1275"/>
                    <a:pt x="531" y="1109"/>
                    <a:pt x="531" y="903"/>
                  </a:cubicBezTo>
                  <a:cubicBezTo>
                    <a:pt x="531" y="699"/>
                    <a:pt x="700" y="533"/>
                    <a:pt x="906" y="533"/>
                  </a:cubicBezTo>
                  <a:close/>
                  <a:moveTo>
                    <a:pt x="906" y="1"/>
                  </a:moveTo>
                  <a:cubicBezTo>
                    <a:pt x="407" y="1"/>
                    <a:pt x="1" y="405"/>
                    <a:pt x="1" y="903"/>
                  </a:cubicBezTo>
                  <a:cubicBezTo>
                    <a:pt x="1" y="1401"/>
                    <a:pt x="407" y="1807"/>
                    <a:pt x="906" y="1807"/>
                  </a:cubicBezTo>
                  <a:cubicBezTo>
                    <a:pt x="1406" y="1807"/>
                    <a:pt x="1813" y="1401"/>
                    <a:pt x="1813" y="903"/>
                  </a:cubicBezTo>
                  <a:cubicBezTo>
                    <a:pt x="1813" y="405"/>
                    <a:pt x="1406"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9"/>
            <p:cNvSpPr/>
            <p:nvPr/>
          </p:nvSpPr>
          <p:spPr>
            <a:xfrm>
              <a:off x="1725408" y="2546768"/>
              <a:ext cx="77280" cy="76119"/>
            </a:xfrm>
            <a:custGeom>
              <a:avLst/>
              <a:gdLst/>
              <a:ahLst/>
              <a:cxnLst/>
              <a:rect l="l" t="t" r="r" b="b"/>
              <a:pathLst>
                <a:path w="2330" h="2295" extrusionOk="0">
                  <a:moveTo>
                    <a:pt x="1423" y="1020"/>
                  </a:moveTo>
                  <a:cubicBezTo>
                    <a:pt x="1629" y="1020"/>
                    <a:pt x="1797" y="1187"/>
                    <a:pt x="1797" y="1391"/>
                  </a:cubicBezTo>
                  <a:cubicBezTo>
                    <a:pt x="1797" y="1596"/>
                    <a:pt x="1629" y="1763"/>
                    <a:pt x="1423" y="1763"/>
                  </a:cubicBezTo>
                  <a:cubicBezTo>
                    <a:pt x="1216" y="1763"/>
                    <a:pt x="1048" y="1596"/>
                    <a:pt x="1048" y="1391"/>
                  </a:cubicBezTo>
                  <a:cubicBezTo>
                    <a:pt x="1048" y="1187"/>
                    <a:pt x="1216" y="1020"/>
                    <a:pt x="1423" y="1020"/>
                  </a:cubicBezTo>
                  <a:close/>
                  <a:moveTo>
                    <a:pt x="292" y="0"/>
                  </a:moveTo>
                  <a:cubicBezTo>
                    <a:pt x="224" y="0"/>
                    <a:pt x="156" y="27"/>
                    <a:pt x="104" y="79"/>
                  </a:cubicBezTo>
                  <a:cubicBezTo>
                    <a:pt x="1" y="183"/>
                    <a:pt x="1" y="351"/>
                    <a:pt x="104" y="455"/>
                  </a:cubicBezTo>
                  <a:lnTo>
                    <a:pt x="622" y="969"/>
                  </a:lnTo>
                  <a:cubicBezTo>
                    <a:pt x="555" y="1096"/>
                    <a:pt x="516" y="1239"/>
                    <a:pt x="516" y="1391"/>
                  </a:cubicBezTo>
                  <a:cubicBezTo>
                    <a:pt x="516" y="1889"/>
                    <a:pt x="923" y="2295"/>
                    <a:pt x="1423" y="2295"/>
                  </a:cubicBezTo>
                  <a:cubicBezTo>
                    <a:pt x="1923" y="2295"/>
                    <a:pt x="2328" y="1889"/>
                    <a:pt x="2328" y="1391"/>
                  </a:cubicBezTo>
                  <a:cubicBezTo>
                    <a:pt x="2329" y="893"/>
                    <a:pt x="1923" y="488"/>
                    <a:pt x="1423" y="488"/>
                  </a:cubicBezTo>
                  <a:cubicBezTo>
                    <a:pt x="1270" y="488"/>
                    <a:pt x="1125" y="527"/>
                    <a:pt x="997" y="593"/>
                  </a:cubicBezTo>
                  <a:lnTo>
                    <a:pt x="480" y="78"/>
                  </a:lnTo>
                  <a:cubicBezTo>
                    <a:pt x="428" y="26"/>
                    <a:pt x="360" y="0"/>
                    <a:pt x="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9"/>
            <p:cNvSpPr/>
            <p:nvPr/>
          </p:nvSpPr>
          <p:spPr>
            <a:xfrm>
              <a:off x="1722655" y="2760698"/>
              <a:ext cx="60133" cy="59934"/>
            </a:xfrm>
            <a:custGeom>
              <a:avLst/>
              <a:gdLst/>
              <a:ahLst/>
              <a:cxnLst/>
              <a:rect l="l" t="t" r="r" b="b"/>
              <a:pathLst>
                <a:path w="1813" h="1807" extrusionOk="0">
                  <a:moveTo>
                    <a:pt x="906" y="532"/>
                  </a:moveTo>
                  <a:cubicBezTo>
                    <a:pt x="1113" y="532"/>
                    <a:pt x="1281" y="698"/>
                    <a:pt x="1281" y="903"/>
                  </a:cubicBezTo>
                  <a:cubicBezTo>
                    <a:pt x="1281" y="1108"/>
                    <a:pt x="1113" y="1274"/>
                    <a:pt x="906" y="1274"/>
                  </a:cubicBezTo>
                  <a:cubicBezTo>
                    <a:pt x="700" y="1274"/>
                    <a:pt x="532" y="1108"/>
                    <a:pt x="532" y="903"/>
                  </a:cubicBezTo>
                  <a:cubicBezTo>
                    <a:pt x="532" y="698"/>
                    <a:pt x="700" y="532"/>
                    <a:pt x="906" y="532"/>
                  </a:cubicBezTo>
                  <a:close/>
                  <a:moveTo>
                    <a:pt x="906" y="0"/>
                  </a:moveTo>
                  <a:cubicBezTo>
                    <a:pt x="407" y="0"/>
                    <a:pt x="0" y="405"/>
                    <a:pt x="0" y="903"/>
                  </a:cubicBezTo>
                  <a:cubicBezTo>
                    <a:pt x="0" y="1400"/>
                    <a:pt x="407" y="1806"/>
                    <a:pt x="906" y="1806"/>
                  </a:cubicBezTo>
                  <a:cubicBezTo>
                    <a:pt x="1406" y="1806"/>
                    <a:pt x="1813" y="1400"/>
                    <a:pt x="1813" y="903"/>
                  </a:cubicBezTo>
                  <a:cubicBezTo>
                    <a:pt x="1813" y="405"/>
                    <a:pt x="1406" y="0"/>
                    <a:pt x="9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1230449" y="2288393"/>
              <a:ext cx="510547" cy="601957"/>
            </a:xfrm>
            <a:custGeom>
              <a:avLst/>
              <a:gdLst/>
              <a:ahLst/>
              <a:cxnLst/>
              <a:rect l="l" t="t" r="r" b="b"/>
              <a:pathLst>
                <a:path w="15393" h="18149" extrusionOk="0">
                  <a:moveTo>
                    <a:pt x="11924" y="2067"/>
                  </a:moveTo>
                  <a:cubicBezTo>
                    <a:pt x="12131" y="2067"/>
                    <a:pt x="12299" y="2234"/>
                    <a:pt x="12299" y="2439"/>
                  </a:cubicBezTo>
                  <a:cubicBezTo>
                    <a:pt x="12299" y="2643"/>
                    <a:pt x="12131" y="2810"/>
                    <a:pt x="11924" y="2810"/>
                  </a:cubicBezTo>
                  <a:cubicBezTo>
                    <a:pt x="11718" y="2810"/>
                    <a:pt x="11550" y="2643"/>
                    <a:pt x="11550" y="2439"/>
                  </a:cubicBezTo>
                  <a:cubicBezTo>
                    <a:pt x="11550" y="2234"/>
                    <a:pt x="11718" y="2067"/>
                    <a:pt x="11924" y="2067"/>
                  </a:cubicBezTo>
                  <a:close/>
                  <a:moveTo>
                    <a:pt x="14486" y="2561"/>
                  </a:moveTo>
                  <a:cubicBezTo>
                    <a:pt x="14693" y="2561"/>
                    <a:pt x="14861" y="2727"/>
                    <a:pt x="14861" y="2932"/>
                  </a:cubicBezTo>
                  <a:cubicBezTo>
                    <a:pt x="14861" y="3137"/>
                    <a:pt x="14693" y="3303"/>
                    <a:pt x="14486" y="3303"/>
                  </a:cubicBezTo>
                  <a:cubicBezTo>
                    <a:pt x="14280" y="3303"/>
                    <a:pt x="14111" y="3137"/>
                    <a:pt x="14111" y="2932"/>
                  </a:cubicBezTo>
                  <a:cubicBezTo>
                    <a:pt x="14111" y="2727"/>
                    <a:pt x="14280" y="2561"/>
                    <a:pt x="14486" y="2561"/>
                  </a:cubicBezTo>
                  <a:close/>
                  <a:moveTo>
                    <a:pt x="11967" y="8060"/>
                  </a:moveTo>
                  <a:cubicBezTo>
                    <a:pt x="12173" y="8060"/>
                    <a:pt x="12340" y="8226"/>
                    <a:pt x="12340" y="8431"/>
                  </a:cubicBezTo>
                  <a:cubicBezTo>
                    <a:pt x="12340" y="8636"/>
                    <a:pt x="12173" y="8802"/>
                    <a:pt x="11967" y="8802"/>
                  </a:cubicBezTo>
                  <a:cubicBezTo>
                    <a:pt x="11759" y="8802"/>
                    <a:pt x="11592" y="8636"/>
                    <a:pt x="11592" y="8431"/>
                  </a:cubicBezTo>
                  <a:cubicBezTo>
                    <a:pt x="11592" y="8226"/>
                    <a:pt x="11759" y="8060"/>
                    <a:pt x="11967" y="8060"/>
                  </a:cubicBezTo>
                  <a:close/>
                  <a:moveTo>
                    <a:pt x="14073" y="10526"/>
                  </a:moveTo>
                  <a:cubicBezTo>
                    <a:pt x="14280" y="10526"/>
                    <a:pt x="14448" y="10693"/>
                    <a:pt x="14448" y="10898"/>
                  </a:cubicBezTo>
                  <a:cubicBezTo>
                    <a:pt x="14448" y="11102"/>
                    <a:pt x="14280" y="11269"/>
                    <a:pt x="14073" y="11269"/>
                  </a:cubicBezTo>
                  <a:cubicBezTo>
                    <a:pt x="13867" y="11269"/>
                    <a:pt x="13699" y="11102"/>
                    <a:pt x="13699" y="10898"/>
                  </a:cubicBezTo>
                  <a:cubicBezTo>
                    <a:pt x="13699" y="10693"/>
                    <a:pt x="13867" y="10526"/>
                    <a:pt x="14073" y="10526"/>
                  </a:cubicBezTo>
                  <a:close/>
                  <a:moveTo>
                    <a:pt x="13619" y="12838"/>
                  </a:moveTo>
                  <a:cubicBezTo>
                    <a:pt x="13825" y="12838"/>
                    <a:pt x="13993" y="13006"/>
                    <a:pt x="13993" y="13210"/>
                  </a:cubicBezTo>
                  <a:cubicBezTo>
                    <a:pt x="13993" y="13416"/>
                    <a:pt x="13825" y="13582"/>
                    <a:pt x="13619" y="13582"/>
                  </a:cubicBezTo>
                  <a:cubicBezTo>
                    <a:pt x="13412" y="13582"/>
                    <a:pt x="13244" y="13416"/>
                    <a:pt x="13244" y="13210"/>
                  </a:cubicBezTo>
                  <a:cubicBezTo>
                    <a:pt x="13244" y="13006"/>
                    <a:pt x="13412" y="12838"/>
                    <a:pt x="13619" y="12838"/>
                  </a:cubicBezTo>
                  <a:close/>
                  <a:moveTo>
                    <a:pt x="13371" y="16210"/>
                  </a:moveTo>
                  <a:cubicBezTo>
                    <a:pt x="13577" y="16210"/>
                    <a:pt x="13745" y="16377"/>
                    <a:pt x="13745" y="16582"/>
                  </a:cubicBezTo>
                  <a:cubicBezTo>
                    <a:pt x="13745" y="16786"/>
                    <a:pt x="13577" y="16953"/>
                    <a:pt x="13371" y="16953"/>
                  </a:cubicBezTo>
                  <a:cubicBezTo>
                    <a:pt x="13165" y="16953"/>
                    <a:pt x="12996" y="16786"/>
                    <a:pt x="12996" y="16582"/>
                  </a:cubicBezTo>
                  <a:cubicBezTo>
                    <a:pt x="12996" y="16377"/>
                    <a:pt x="13165" y="16210"/>
                    <a:pt x="13371" y="16210"/>
                  </a:cubicBezTo>
                  <a:close/>
                  <a:moveTo>
                    <a:pt x="8299" y="0"/>
                  </a:moveTo>
                  <a:cubicBezTo>
                    <a:pt x="7455" y="0"/>
                    <a:pt x="6697" y="492"/>
                    <a:pt x="6352" y="1245"/>
                  </a:cubicBezTo>
                  <a:cubicBezTo>
                    <a:pt x="6299" y="1240"/>
                    <a:pt x="6246" y="1238"/>
                    <a:pt x="6193" y="1238"/>
                  </a:cubicBezTo>
                  <a:cubicBezTo>
                    <a:pt x="4966" y="1238"/>
                    <a:pt x="3964" y="2219"/>
                    <a:pt x="3935" y="3435"/>
                  </a:cubicBezTo>
                  <a:cubicBezTo>
                    <a:pt x="3830" y="3419"/>
                    <a:pt x="3722" y="3411"/>
                    <a:pt x="3615" y="3411"/>
                  </a:cubicBezTo>
                  <a:cubicBezTo>
                    <a:pt x="2370" y="3411"/>
                    <a:pt x="1356" y="4420"/>
                    <a:pt x="1356" y="5660"/>
                  </a:cubicBezTo>
                  <a:cubicBezTo>
                    <a:pt x="1356" y="5933"/>
                    <a:pt x="1403" y="6195"/>
                    <a:pt x="1498" y="6446"/>
                  </a:cubicBezTo>
                  <a:cubicBezTo>
                    <a:pt x="569" y="6997"/>
                    <a:pt x="1" y="7983"/>
                    <a:pt x="1" y="9074"/>
                  </a:cubicBezTo>
                  <a:cubicBezTo>
                    <a:pt x="1" y="9661"/>
                    <a:pt x="168" y="10231"/>
                    <a:pt x="483" y="10721"/>
                  </a:cubicBezTo>
                  <a:cubicBezTo>
                    <a:pt x="744" y="11127"/>
                    <a:pt x="1094" y="11464"/>
                    <a:pt x="1507" y="11708"/>
                  </a:cubicBezTo>
                  <a:cubicBezTo>
                    <a:pt x="1408" y="11965"/>
                    <a:pt x="1356" y="12239"/>
                    <a:pt x="1356" y="12515"/>
                  </a:cubicBezTo>
                  <a:cubicBezTo>
                    <a:pt x="1356" y="13062"/>
                    <a:pt x="1555" y="13590"/>
                    <a:pt x="1919" y="14001"/>
                  </a:cubicBezTo>
                  <a:cubicBezTo>
                    <a:pt x="1971" y="14060"/>
                    <a:pt x="2044" y="14090"/>
                    <a:pt x="2118" y="14090"/>
                  </a:cubicBezTo>
                  <a:cubicBezTo>
                    <a:pt x="2180" y="14090"/>
                    <a:pt x="2243" y="14068"/>
                    <a:pt x="2294" y="14023"/>
                  </a:cubicBezTo>
                  <a:cubicBezTo>
                    <a:pt x="2404" y="13926"/>
                    <a:pt x="2415" y="13758"/>
                    <a:pt x="2317" y="13649"/>
                  </a:cubicBezTo>
                  <a:cubicBezTo>
                    <a:pt x="2040" y="13335"/>
                    <a:pt x="1888" y="12933"/>
                    <a:pt x="1888" y="12515"/>
                  </a:cubicBezTo>
                  <a:cubicBezTo>
                    <a:pt x="1888" y="12234"/>
                    <a:pt x="1954" y="11966"/>
                    <a:pt x="2085" y="11718"/>
                  </a:cubicBezTo>
                  <a:cubicBezTo>
                    <a:pt x="2241" y="11423"/>
                    <a:pt x="2484" y="11172"/>
                    <a:pt x="2791" y="11006"/>
                  </a:cubicBezTo>
                  <a:cubicBezTo>
                    <a:pt x="2919" y="10936"/>
                    <a:pt x="2967" y="10775"/>
                    <a:pt x="2897" y="10645"/>
                  </a:cubicBezTo>
                  <a:cubicBezTo>
                    <a:pt x="2849" y="10557"/>
                    <a:pt x="2758" y="10507"/>
                    <a:pt x="2663" y="10507"/>
                  </a:cubicBezTo>
                  <a:cubicBezTo>
                    <a:pt x="2621" y="10507"/>
                    <a:pt x="2577" y="10517"/>
                    <a:pt x="2537" y="10539"/>
                  </a:cubicBezTo>
                  <a:cubicBezTo>
                    <a:pt x="2220" y="10711"/>
                    <a:pt x="1955" y="10952"/>
                    <a:pt x="1757" y="11238"/>
                  </a:cubicBezTo>
                  <a:cubicBezTo>
                    <a:pt x="997" y="10780"/>
                    <a:pt x="533" y="9972"/>
                    <a:pt x="533" y="9074"/>
                  </a:cubicBezTo>
                  <a:cubicBezTo>
                    <a:pt x="533" y="8115"/>
                    <a:pt x="1065" y="7255"/>
                    <a:pt x="1922" y="6820"/>
                  </a:cubicBezTo>
                  <a:cubicBezTo>
                    <a:pt x="1922" y="6820"/>
                    <a:pt x="2419" y="6544"/>
                    <a:pt x="3077" y="6544"/>
                  </a:cubicBezTo>
                  <a:cubicBezTo>
                    <a:pt x="3225" y="6544"/>
                    <a:pt x="3343" y="6424"/>
                    <a:pt x="3343" y="6278"/>
                  </a:cubicBezTo>
                  <a:cubicBezTo>
                    <a:pt x="3343" y="6131"/>
                    <a:pt x="3224" y="6013"/>
                    <a:pt x="3077" y="6013"/>
                  </a:cubicBezTo>
                  <a:cubicBezTo>
                    <a:pt x="2691" y="6013"/>
                    <a:pt x="2321" y="6084"/>
                    <a:pt x="1980" y="6214"/>
                  </a:cubicBezTo>
                  <a:cubicBezTo>
                    <a:pt x="1920" y="6036"/>
                    <a:pt x="1888" y="5852"/>
                    <a:pt x="1888" y="5661"/>
                  </a:cubicBezTo>
                  <a:cubicBezTo>
                    <a:pt x="1888" y="4714"/>
                    <a:pt x="2662" y="3943"/>
                    <a:pt x="3615" y="3943"/>
                  </a:cubicBezTo>
                  <a:cubicBezTo>
                    <a:pt x="3794" y="3943"/>
                    <a:pt x="3971" y="3971"/>
                    <a:pt x="4141" y="4025"/>
                  </a:cubicBezTo>
                  <a:cubicBezTo>
                    <a:pt x="4167" y="4033"/>
                    <a:pt x="4194" y="4037"/>
                    <a:pt x="4221" y="4037"/>
                  </a:cubicBezTo>
                  <a:cubicBezTo>
                    <a:pt x="4283" y="4037"/>
                    <a:pt x="4344" y="4015"/>
                    <a:pt x="4393" y="3974"/>
                  </a:cubicBezTo>
                  <a:cubicBezTo>
                    <a:pt x="4463" y="3915"/>
                    <a:pt x="4498" y="3824"/>
                    <a:pt x="4485" y="3733"/>
                  </a:cubicBezTo>
                  <a:cubicBezTo>
                    <a:pt x="4472" y="3651"/>
                    <a:pt x="4467" y="3568"/>
                    <a:pt x="4467" y="3487"/>
                  </a:cubicBezTo>
                  <a:cubicBezTo>
                    <a:pt x="4467" y="2540"/>
                    <a:pt x="5241" y="1770"/>
                    <a:pt x="6193" y="1770"/>
                  </a:cubicBezTo>
                  <a:cubicBezTo>
                    <a:pt x="6287" y="1770"/>
                    <a:pt x="6383" y="1778"/>
                    <a:pt x="6478" y="1794"/>
                  </a:cubicBezTo>
                  <a:cubicBezTo>
                    <a:pt x="7295" y="1929"/>
                    <a:pt x="7920" y="2637"/>
                    <a:pt x="7920" y="3487"/>
                  </a:cubicBezTo>
                  <a:cubicBezTo>
                    <a:pt x="7920" y="3635"/>
                    <a:pt x="8039" y="3753"/>
                    <a:pt x="8186" y="3753"/>
                  </a:cubicBezTo>
                  <a:cubicBezTo>
                    <a:pt x="8333" y="3753"/>
                    <a:pt x="8452" y="3634"/>
                    <a:pt x="8452" y="3487"/>
                  </a:cubicBezTo>
                  <a:cubicBezTo>
                    <a:pt x="8452" y="2491"/>
                    <a:pt x="7798" y="1645"/>
                    <a:pt x="6894" y="1350"/>
                  </a:cubicBezTo>
                  <a:cubicBezTo>
                    <a:pt x="7176" y="851"/>
                    <a:pt x="7709" y="532"/>
                    <a:pt x="8299" y="532"/>
                  </a:cubicBezTo>
                  <a:cubicBezTo>
                    <a:pt x="9187" y="532"/>
                    <a:pt x="9910" y="1250"/>
                    <a:pt x="9910" y="2133"/>
                  </a:cubicBezTo>
                  <a:lnTo>
                    <a:pt x="9910" y="2162"/>
                  </a:lnTo>
                  <a:lnTo>
                    <a:pt x="9399" y="2162"/>
                  </a:lnTo>
                  <a:cubicBezTo>
                    <a:pt x="9251" y="2162"/>
                    <a:pt x="9133" y="2281"/>
                    <a:pt x="9133" y="2428"/>
                  </a:cubicBezTo>
                  <a:cubicBezTo>
                    <a:pt x="9133" y="2575"/>
                    <a:pt x="9251" y="2694"/>
                    <a:pt x="9399" y="2694"/>
                  </a:cubicBezTo>
                  <a:lnTo>
                    <a:pt x="9910" y="2694"/>
                  </a:lnTo>
                  <a:lnTo>
                    <a:pt x="9910" y="4464"/>
                  </a:lnTo>
                  <a:lnTo>
                    <a:pt x="7759" y="4464"/>
                  </a:lnTo>
                  <a:cubicBezTo>
                    <a:pt x="7273" y="4464"/>
                    <a:pt x="6877" y="4071"/>
                    <a:pt x="6877" y="3588"/>
                  </a:cubicBezTo>
                  <a:cubicBezTo>
                    <a:pt x="6877" y="3441"/>
                    <a:pt x="6758" y="3322"/>
                    <a:pt x="6611" y="3322"/>
                  </a:cubicBezTo>
                  <a:cubicBezTo>
                    <a:pt x="6464" y="3322"/>
                    <a:pt x="6345" y="3441"/>
                    <a:pt x="6345" y="3588"/>
                  </a:cubicBezTo>
                  <a:cubicBezTo>
                    <a:pt x="6345" y="4365"/>
                    <a:pt x="6980" y="4996"/>
                    <a:pt x="7760" y="4996"/>
                  </a:cubicBezTo>
                  <a:lnTo>
                    <a:pt x="9910" y="4996"/>
                  </a:lnTo>
                  <a:lnTo>
                    <a:pt x="9910" y="9472"/>
                  </a:lnTo>
                  <a:lnTo>
                    <a:pt x="5597" y="9472"/>
                  </a:lnTo>
                  <a:cubicBezTo>
                    <a:pt x="5450" y="9472"/>
                    <a:pt x="5331" y="9591"/>
                    <a:pt x="5331" y="9738"/>
                  </a:cubicBezTo>
                  <a:cubicBezTo>
                    <a:pt x="5331" y="9885"/>
                    <a:pt x="5450" y="10004"/>
                    <a:pt x="5597" y="10004"/>
                  </a:cubicBezTo>
                  <a:lnTo>
                    <a:pt x="9910" y="10004"/>
                  </a:lnTo>
                  <a:lnTo>
                    <a:pt x="9910" y="13654"/>
                  </a:lnTo>
                  <a:lnTo>
                    <a:pt x="9088" y="13654"/>
                  </a:lnTo>
                  <a:cubicBezTo>
                    <a:pt x="8338" y="13654"/>
                    <a:pt x="7727" y="14262"/>
                    <a:pt x="7727" y="15009"/>
                  </a:cubicBezTo>
                  <a:cubicBezTo>
                    <a:pt x="7727" y="15156"/>
                    <a:pt x="7846" y="15275"/>
                    <a:pt x="7993" y="15275"/>
                  </a:cubicBezTo>
                  <a:cubicBezTo>
                    <a:pt x="8140" y="15275"/>
                    <a:pt x="8259" y="15156"/>
                    <a:pt x="8259" y="15009"/>
                  </a:cubicBezTo>
                  <a:cubicBezTo>
                    <a:pt x="8259" y="14555"/>
                    <a:pt x="8631" y="14186"/>
                    <a:pt x="9088" y="14186"/>
                  </a:cubicBezTo>
                  <a:lnTo>
                    <a:pt x="9909" y="14186"/>
                  </a:lnTo>
                  <a:lnTo>
                    <a:pt x="9909" y="16016"/>
                  </a:lnTo>
                  <a:cubicBezTo>
                    <a:pt x="9909" y="16058"/>
                    <a:pt x="9907" y="16099"/>
                    <a:pt x="9904" y="16141"/>
                  </a:cubicBezTo>
                  <a:lnTo>
                    <a:pt x="9398" y="16141"/>
                  </a:lnTo>
                  <a:cubicBezTo>
                    <a:pt x="9251" y="16141"/>
                    <a:pt x="9133" y="16260"/>
                    <a:pt x="9133" y="16406"/>
                  </a:cubicBezTo>
                  <a:cubicBezTo>
                    <a:pt x="9133" y="16553"/>
                    <a:pt x="9251" y="16672"/>
                    <a:pt x="9398" y="16672"/>
                  </a:cubicBezTo>
                  <a:lnTo>
                    <a:pt x="9767" y="16672"/>
                  </a:lnTo>
                  <a:cubicBezTo>
                    <a:pt x="9515" y="17229"/>
                    <a:pt x="8952" y="17618"/>
                    <a:pt x="8299" y="17618"/>
                  </a:cubicBezTo>
                  <a:cubicBezTo>
                    <a:pt x="7713" y="17618"/>
                    <a:pt x="7181" y="17302"/>
                    <a:pt x="6899" y="16807"/>
                  </a:cubicBezTo>
                  <a:cubicBezTo>
                    <a:pt x="7220" y="16702"/>
                    <a:pt x="7516" y="16526"/>
                    <a:pt x="7765" y="16285"/>
                  </a:cubicBezTo>
                  <a:cubicBezTo>
                    <a:pt x="7871" y="16184"/>
                    <a:pt x="7873" y="16015"/>
                    <a:pt x="7771" y="15909"/>
                  </a:cubicBezTo>
                  <a:cubicBezTo>
                    <a:pt x="7719" y="15855"/>
                    <a:pt x="7650" y="15828"/>
                    <a:pt x="7580" y="15828"/>
                  </a:cubicBezTo>
                  <a:cubicBezTo>
                    <a:pt x="7513" y="15828"/>
                    <a:pt x="7447" y="15853"/>
                    <a:pt x="7395" y="15902"/>
                  </a:cubicBezTo>
                  <a:cubicBezTo>
                    <a:pt x="7142" y="16148"/>
                    <a:pt x="6825" y="16306"/>
                    <a:pt x="6482" y="16363"/>
                  </a:cubicBezTo>
                  <a:cubicBezTo>
                    <a:pt x="6385" y="16379"/>
                    <a:pt x="6288" y="16387"/>
                    <a:pt x="6193" y="16387"/>
                  </a:cubicBezTo>
                  <a:cubicBezTo>
                    <a:pt x="5241" y="16387"/>
                    <a:pt x="4466" y="15617"/>
                    <a:pt x="4466" y="14670"/>
                  </a:cubicBezTo>
                  <a:cubicBezTo>
                    <a:pt x="4466" y="14647"/>
                    <a:pt x="4468" y="14621"/>
                    <a:pt x="4469" y="14596"/>
                  </a:cubicBezTo>
                  <a:cubicBezTo>
                    <a:pt x="4684" y="14509"/>
                    <a:pt x="4885" y="14389"/>
                    <a:pt x="5065" y="14239"/>
                  </a:cubicBezTo>
                  <a:cubicBezTo>
                    <a:pt x="5178" y="14145"/>
                    <a:pt x="5193" y="13977"/>
                    <a:pt x="5099" y="13864"/>
                  </a:cubicBezTo>
                  <a:cubicBezTo>
                    <a:pt x="5046" y="13802"/>
                    <a:pt x="4972" y="13771"/>
                    <a:pt x="4897" y="13771"/>
                  </a:cubicBezTo>
                  <a:cubicBezTo>
                    <a:pt x="4837" y="13771"/>
                    <a:pt x="4775" y="13791"/>
                    <a:pt x="4724" y="13831"/>
                  </a:cubicBezTo>
                  <a:cubicBezTo>
                    <a:pt x="4286" y="14176"/>
                    <a:pt x="3858" y="14232"/>
                    <a:pt x="3606" y="14232"/>
                  </a:cubicBezTo>
                  <a:cubicBezTo>
                    <a:pt x="3551" y="14232"/>
                    <a:pt x="3505" y="14230"/>
                    <a:pt x="3468" y="14227"/>
                  </a:cubicBezTo>
                  <a:cubicBezTo>
                    <a:pt x="3461" y="14226"/>
                    <a:pt x="3453" y="14226"/>
                    <a:pt x="3446" y="14226"/>
                  </a:cubicBezTo>
                  <a:cubicBezTo>
                    <a:pt x="3308" y="14226"/>
                    <a:pt x="3192" y="14331"/>
                    <a:pt x="3182" y="14469"/>
                  </a:cubicBezTo>
                  <a:cubicBezTo>
                    <a:pt x="3169" y="14616"/>
                    <a:pt x="3278" y="14744"/>
                    <a:pt x="3424" y="14756"/>
                  </a:cubicBezTo>
                  <a:cubicBezTo>
                    <a:pt x="3487" y="14761"/>
                    <a:pt x="3551" y="14764"/>
                    <a:pt x="3614" y="14764"/>
                  </a:cubicBezTo>
                  <a:cubicBezTo>
                    <a:pt x="3722" y="14764"/>
                    <a:pt x="3829" y="14757"/>
                    <a:pt x="3935" y="14741"/>
                  </a:cubicBezTo>
                  <a:cubicBezTo>
                    <a:pt x="3973" y="15949"/>
                    <a:pt x="4971" y="16919"/>
                    <a:pt x="6193" y="16919"/>
                  </a:cubicBezTo>
                  <a:cubicBezTo>
                    <a:pt x="6247" y="16919"/>
                    <a:pt x="6301" y="16917"/>
                    <a:pt x="6355" y="16913"/>
                  </a:cubicBezTo>
                  <a:cubicBezTo>
                    <a:pt x="6703" y="17660"/>
                    <a:pt x="7459" y="18149"/>
                    <a:pt x="8299" y="18149"/>
                  </a:cubicBezTo>
                  <a:cubicBezTo>
                    <a:pt x="9480" y="18149"/>
                    <a:pt x="10441" y="17193"/>
                    <a:pt x="10441" y="16016"/>
                  </a:cubicBezTo>
                  <a:lnTo>
                    <a:pt x="10441" y="15429"/>
                  </a:lnTo>
                  <a:lnTo>
                    <a:pt x="11850" y="15429"/>
                  </a:lnTo>
                  <a:cubicBezTo>
                    <a:pt x="11879" y="15430"/>
                    <a:pt x="11945" y="15457"/>
                    <a:pt x="11965" y="15476"/>
                  </a:cubicBezTo>
                  <a:lnTo>
                    <a:pt x="12600" y="16108"/>
                  </a:lnTo>
                  <a:cubicBezTo>
                    <a:pt x="12514" y="16245"/>
                    <a:pt x="12464" y="16407"/>
                    <a:pt x="12464" y="16582"/>
                  </a:cubicBezTo>
                  <a:cubicBezTo>
                    <a:pt x="12464" y="17080"/>
                    <a:pt x="12871" y="17485"/>
                    <a:pt x="13370" y="17485"/>
                  </a:cubicBezTo>
                  <a:cubicBezTo>
                    <a:pt x="13870" y="17485"/>
                    <a:pt x="14277" y="17080"/>
                    <a:pt x="14277" y="16582"/>
                  </a:cubicBezTo>
                  <a:cubicBezTo>
                    <a:pt x="14277" y="16084"/>
                    <a:pt x="13870" y="15678"/>
                    <a:pt x="13370" y="15678"/>
                  </a:cubicBezTo>
                  <a:cubicBezTo>
                    <a:pt x="13239" y="15678"/>
                    <a:pt x="13114" y="15707"/>
                    <a:pt x="13001" y="15758"/>
                  </a:cubicBezTo>
                  <a:lnTo>
                    <a:pt x="12340" y="15099"/>
                  </a:lnTo>
                  <a:cubicBezTo>
                    <a:pt x="12221" y="14980"/>
                    <a:pt x="12019" y="14897"/>
                    <a:pt x="11850" y="14897"/>
                  </a:cubicBezTo>
                  <a:lnTo>
                    <a:pt x="10442" y="14897"/>
                  </a:lnTo>
                  <a:lnTo>
                    <a:pt x="10442" y="13476"/>
                  </a:lnTo>
                  <a:lnTo>
                    <a:pt x="12753" y="13476"/>
                  </a:lnTo>
                  <a:cubicBezTo>
                    <a:pt x="12867" y="13845"/>
                    <a:pt x="13212" y="14114"/>
                    <a:pt x="13619" y="14114"/>
                  </a:cubicBezTo>
                  <a:cubicBezTo>
                    <a:pt x="14119" y="14114"/>
                    <a:pt x="14525" y="13708"/>
                    <a:pt x="14525" y="13210"/>
                  </a:cubicBezTo>
                  <a:cubicBezTo>
                    <a:pt x="14525" y="12712"/>
                    <a:pt x="14119" y="12308"/>
                    <a:pt x="13619" y="12308"/>
                  </a:cubicBezTo>
                  <a:cubicBezTo>
                    <a:pt x="13212" y="12308"/>
                    <a:pt x="12867" y="12576"/>
                    <a:pt x="12753" y="12944"/>
                  </a:cubicBezTo>
                  <a:lnTo>
                    <a:pt x="10442" y="12944"/>
                  </a:lnTo>
                  <a:lnTo>
                    <a:pt x="10442" y="11164"/>
                  </a:lnTo>
                  <a:lnTo>
                    <a:pt x="13207" y="11164"/>
                  </a:lnTo>
                  <a:cubicBezTo>
                    <a:pt x="13321" y="11532"/>
                    <a:pt x="13667" y="11801"/>
                    <a:pt x="14073" y="11801"/>
                  </a:cubicBezTo>
                  <a:cubicBezTo>
                    <a:pt x="14573" y="11801"/>
                    <a:pt x="14980" y="11396"/>
                    <a:pt x="14980" y="10898"/>
                  </a:cubicBezTo>
                  <a:cubicBezTo>
                    <a:pt x="14980" y="10400"/>
                    <a:pt x="14572" y="9994"/>
                    <a:pt x="14073" y="9994"/>
                  </a:cubicBezTo>
                  <a:cubicBezTo>
                    <a:pt x="13667" y="9994"/>
                    <a:pt x="13321" y="10263"/>
                    <a:pt x="13207" y="10632"/>
                  </a:cubicBezTo>
                  <a:lnTo>
                    <a:pt x="10442" y="10632"/>
                  </a:lnTo>
                  <a:lnTo>
                    <a:pt x="10442" y="8697"/>
                  </a:lnTo>
                  <a:lnTo>
                    <a:pt x="11100" y="8697"/>
                  </a:lnTo>
                  <a:cubicBezTo>
                    <a:pt x="11214" y="9065"/>
                    <a:pt x="11559" y="9334"/>
                    <a:pt x="11967" y="9334"/>
                  </a:cubicBezTo>
                  <a:cubicBezTo>
                    <a:pt x="12466" y="9334"/>
                    <a:pt x="12872" y="8929"/>
                    <a:pt x="12872" y="8431"/>
                  </a:cubicBezTo>
                  <a:cubicBezTo>
                    <a:pt x="12872" y="7933"/>
                    <a:pt x="12466" y="7528"/>
                    <a:pt x="11967" y="7528"/>
                  </a:cubicBezTo>
                  <a:cubicBezTo>
                    <a:pt x="11559" y="7528"/>
                    <a:pt x="11214" y="7796"/>
                    <a:pt x="11100" y="8165"/>
                  </a:cubicBezTo>
                  <a:lnTo>
                    <a:pt x="10442" y="8165"/>
                  </a:lnTo>
                  <a:lnTo>
                    <a:pt x="10442" y="6631"/>
                  </a:lnTo>
                  <a:lnTo>
                    <a:pt x="13338" y="6631"/>
                  </a:lnTo>
                  <a:cubicBezTo>
                    <a:pt x="13367" y="6632"/>
                    <a:pt x="13433" y="6659"/>
                    <a:pt x="13453" y="6679"/>
                  </a:cubicBezTo>
                  <a:lnTo>
                    <a:pt x="13999" y="7222"/>
                  </a:lnTo>
                  <a:cubicBezTo>
                    <a:pt x="14052" y="7274"/>
                    <a:pt x="14120" y="7299"/>
                    <a:pt x="14187" y="7299"/>
                  </a:cubicBezTo>
                  <a:cubicBezTo>
                    <a:pt x="14255" y="7299"/>
                    <a:pt x="14324" y="7274"/>
                    <a:pt x="14375" y="7221"/>
                  </a:cubicBezTo>
                  <a:cubicBezTo>
                    <a:pt x="14479" y="7117"/>
                    <a:pt x="14479" y="6949"/>
                    <a:pt x="14374" y="6845"/>
                  </a:cubicBezTo>
                  <a:lnTo>
                    <a:pt x="13828" y="6302"/>
                  </a:lnTo>
                  <a:cubicBezTo>
                    <a:pt x="13709" y="6182"/>
                    <a:pt x="13508" y="6099"/>
                    <a:pt x="13338" y="6099"/>
                  </a:cubicBezTo>
                  <a:lnTo>
                    <a:pt x="10442" y="6099"/>
                  </a:lnTo>
                  <a:lnTo>
                    <a:pt x="10442" y="4996"/>
                  </a:lnTo>
                  <a:lnTo>
                    <a:pt x="12636" y="4996"/>
                  </a:lnTo>
                  <a:cubicBezTo>
                    <a:pt x="12804" y="4996"/>
                    <a:pt x="13007" y="4913"/>
                    <a:pt x="13126" y="4794"/>
                  </a:cubicBezTo>
                  <a:lnTo>
                    <a:pt x="14153" y="3771"/>
                  </a:lnTo>
                  <a:cubicBezTo>
                    <a:pt x="14256" y="3812"/>
                    <a:pt x="14369" y="3835"/>
                    <a:pt x="14486" y="3835"/>
                  </a:cubicBezTo>
                  <a:cubicBezTo>
                    <a:pt x="14986" y="3835"/>
                    <a:pt x="15393" y="3429"/>
                    <a:pt x="15393" y="2931"/>
                  </a:cubicBezTo>
                  <a:cubicBezTo>
                    <a:pt x="15393" y="2433"/>
                    <a:pt x="14986" y="2029"/>
                    <a:pt x="14486" y="2029"/>
                  </a:cubicBezTo>
                  <a:cubicBezTo>
                    <a:pt x="13987" y="2029"/>
                    <a:pt x="13581" y="2433"/>
                    <a:pt x="13581" y="2931"/>
                  </a:cubicBezTo>
                  <a:cubicBezTo>
                    <a:pt x="13581" y="3119"/>
                    <a:pt x="13637" y="3293"/>
                    <a:pt x="13736" y="3438"/>
                  </a:cubicBezTo>
                  <a:lnTo>
                    <a:pt x="12751" y="4416"/>
                  </a:lnTo>
                  <a:cubicBezTo>
                    <a:pt x="12730" y="4437"/>
                    <a:pt x="12665" y="4464"/>
                    <a:pt x="12636" y="4464"/>
                  </a:cubicBezTo>
                  <a:lnTo>
                    <a:pt x="10442" y="4464"/>
                  </a:lnTo>
                  <a:lnTo>
                    <a:pt x="10442" y="2705"/>
                  </a:lnTo>
                  <a:lnTo>
                    <a:pt x="11059" y="2705"/>
                  </a:lnTo>
                  <a:cubicBezTo>
                    <a:pt x="11173" y="3073"/>
                    <a:pt x="11518" y="3342"/>
                    <a:pt x="11924" y="3342"/>
                  </a:cubicBezTo>
                  <a:cubicBezTo>
                    <a:pt x="12424" y="3342"/>
                    <a:pt x="12831" y="2937"/>
                    <a:pt x="12831" y="2439"/>
                  </a:cubicBezTo>
                  <a:cubicBezTo>
                    <a:pt x="12831" y="1941"/>
                    <a:pt x="12424" y="1535"/>
                    <a:pt x="11924" y="1535"/>
                  </a:cubicBezTo>
                  <a:cubicBezTo>
                    <a:pt x="11518" y="1535"/>
                    <a:pt x="11173" y="1804"/>
                    <a:pt x="11059" y="2173"/>
                  </a:cubicBezTo>
                  <a:lnTo>
                    <a:pt x="10441" y="2173"/>
                  </a:lnTo>
                  <a:lnTo>
                    <a:pt x="10441" y="2133"/>
                  </a:lnTo>
                  <a:cubicBezTo>
                    <a:pt x="10441" y="956"/>
                    <a:pt x="9481" y="0"/>
                    <a:pt x="8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39"/>
          <p:cNvGrpSpPr/>
          <p:nvPr/>
        </p:nvGrpSpPr>
        <p:grpSpPr>
          <a:xfrm>
            <a:off x="6876691" y="1793256"/>
            <a:ext cx="585440" cy="602023"/>
            <a:chOff x="1888890" y="3144712"/>
            <a:chExt cx="585440" cy="602023"/>
          </a:xfrm>
        </p:grpSpPr>
        <p:sp>
          <p:nvSpPr>
            <p:cNvPr id="1362" name="Google Shape;1362;p39"/>
            <p:cNvSpPr/>
            <p:nvPr/>
          </p:nvSpPr>
          <p:spPr>
            <a:xfrm>
              <a:off x="2170085" y="3159206"/>
              <a:ext cx="53532" cy="53499"/>
            </a:xfrm>
            <a:custGeom>
              <a:avLst/>
              <a:gdLst/>
              <a:ahLst/>
              <a:cxnLst/>
              <a:rect l="l" t="t" r="r" b="b"/>
              <a:pathLst>
                <a:path w="1614" h="1613" extrusionOk="0">
                  <a:moveTo>
                    <a:pt x="1082" y="532"/>
                  </a:moveTo>
                  <a:lnTo>
                    <a:pt x="1082" y="1081"/>
                  </a:lnTo>
                  <a:lnTo>
                    <a:pt x="533" y="1081"/>
                  </a:lnTo>
                  <a:lnTo>
                    <a:pt x="533" y="532"/>
                  </a:lnTo>
                  <a:close/>
                  <a:moveTo>
                    <a:pt x="373" y="1"/>
                  </a:moveTo>
                  <a:cubicBezTo>
                    <a:pt x="168" y="1"/>
                    <a:pt x="1" y="167"/>
                    <a:pt x="1" y="373"/>
                  </a:cubicBezTo>
                  <a:lnTo>
                    <a:pt x="1" y="1241"/>
                  </a:lnTo>
                  <a:cubicBezTo>
                    <a:pt x="1" y="1447"/>
                    <a:pt x="168" y="1613"/>
                    <a:pt x="373" y="1613"/>
                  </a:cubicBezTo>
                  <a:lnTo>
                    <a:pt x="1242" y="1613"/>
                  </a:lnTo>
                  <a:cubicBezTo>
                    <a:pt x="1447" y="1613"/>
                    <a:pt x="1614" y="1447"/>
                    <a:pt x="1614" y="1241"/>
                  </a:cubicBezTo>
                  <a:lnTo>
                    <a:pt x="1614" y="373"/>
                  </a:lnTo>
                  <a:cubicBezTo>
                    <a:pt x="1614" y="167"/>
                    <a:pt x="1447"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9"/>
            <p:cNvSpPr/>
            <p:nvPr/>
          </p:nvSpPr>
          <p:spPr>
            <a:xfrm>
              <a:off x="1981726" y="3530782"/>
              <a:ext cx="53532" cy="53532"/>
            </a:xfrm>
            <a:custGeom>
              <a:avLst/>
              <a:gdLst/>
              <a:ahLst/>
              <a:cxnLst/>
              <a:rect l="l" t="t" r="r" b="b"/>
              <a:pathLst>
                <a:path w="1614" h="1614" extrusionOk="0">
                  <a:moveTo>
                    <a:pt x="1082" y="533"/>
                  </a:moveTo>
                  <a:lnTo>
                    <a:pt x="1082" y="1082"/>
                  </a:lnTo>
                  <a:lnTo>
                    <a:pt x="533" y="1082"/>
                  </a:lnTo>
                  <a:lnTo>
                    <a:pt x="533" y="533"/>
                  </a:lnTo>
                  <a:close/>
                  <a:moveTo>
                    <a:pt x="372" y="1"/>
                  </a:moveTo>
                  <a:cubicBezTo>
                    <a:pt x="167" y="1"/>
                    <a:pt x="1" y="167"/>
                    <a:pt x="1" y="372"/>
                  </a:cubicBezTo>
                  <a:lnTo>
                    <a:pt x="1" y="1241"/>
                  </a:lnTo>
                  <a:cubicBezTo>
                    <a:pt x="1" y="1446"/>
                    <a:pt x="167" y="1614"/>
                    <a:pt x="372" y="1614"/>
                  </a:cubicBezTo>
                  <a:lnTo>
                    <a:pt x="1241" y="1614"/>
                  </a:lnTo>
                  <a:cubicBezTo>
                    <a:pt x="1446" y="1614"/>
                    <a:pt x="1614" y="1446"/>
                    <a:pt x="1614" y="1241"/>
                  </a:cubicBezTo>
                  <a:lnTo>
                    <a:pt x="1614" y="372"/>
                  </a:lnTo>
                  <a:cubicBezTo>
                    <a:pt x="1614" y="167"/>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1915424" y="3185475"/>
              <a:ext cx="53532" cy="53532"/>
            </a:xfrm>
            <a:custGeom>
              <a:avLst/>
              <a:gdLst/>
              <a:ahLst/>
              <a:cxnLst/>
              <a:rect l="l" t="t" r="r" b="b"/>
              <a:pathLst>
                <a:path w="1614" h="1614" extrusionOk="0">
                  <a:moveTo>
                    <a:pt x="1082" y="532"/>
                  </a:moveTo>
                  <a:lnTo>
                    <a:pt x="1082" y="1082"/>
                  </a:lnTo>
                  <a:lnTo>
                    <a:pt x="532" y="1082"/>
                  </a:lnTo>
                  <a:lnTo>
                    <a:pt x="532" y="532"/>
                  </a:lnTo>
                  <a:close/>
                  <a:moveTo>
                    <a:pt x="372" y="1"/>
                  </a:moveTo>
                  <a:cubicBezTo>
                    <a:pt x="167" y="1"/>
                    <a:pt x="1" y="168"/>
                    <a:pt x="1" y="373"/>
                  </a:cubicBezTo>
                  <a:lnTo>
                    <a:pt x="1" y="1241"/>
                  </a:lnTo>
                  <a:cubicBezTo>
                    <a:pt x="1" y="1446"/>
                    <a:pt x="167" y="1614"/>
                    <a:pt x="372" y="1614"/>
                  </a:cubicBezTo>
                  <a:lnTo>
                    <a:pt x="1241" y="1614"/>
                  </a:lnTo>
                  <a:cubicBezTo>
                    <a:pt x="1446" y="1614"/>
                    <a:pt x="1614" y="1446"/>
                    <a:pt x="1614" y="1241"/>
                  </a:cubicBezTo>
                  <a:lnTo>
                    <a:pt x="1614" y="373"/>
                  </a:lnTo>
                  <a:cubicBezTo>
                    <a:pt x="1614" y="168"/>
                    <a:pt x="1446"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1920565" y="3144712"/>
              <a:ext cx="553765" cy="602023"/>
            </a:xfrm>
            <a:custGeom>
              <a:avLst/>
              <a:gdLst/>
              <a:ahLst/>
              <a:cxnLst/>
              <a:rect l="l" t="t" r="r" b="b"/>
              <a:pathLst>
                <a:path w="16696" h="18151" extrusionOk="0">
                  <a:moveTo>
                    <a:pt x="4488" y="532"/>
                  </a:moveTo>
                  <a:cubicBezTo>
                    <a:pt x="4721" y="532"/>
                    <a:pt x="4911" y="722"/>
                    <a:pt x="4911" y="955"/>
                  </a:cubicBezTo>
                  <a:cubicBezTo>
                    <a:pt x="4911" y="1189"/>
                    <a:pt x="4721" y="1377"/>
                    <a:pt x="4488" y="1377"/>
                  </a:cubicBezTo>
                  <a:cubicBezTo>
                    <a:pt x="4255" y="1377"/>
                    <a:pt x="4065" y="1189"/>
                    <a:pt x="4065" y="955"/>
                  </a:cubicBezTo>
                  <a:cubicBezTo>
                    <a:pt x="4065" y="722"/>
                    <a:pt x="4255" y="532"/>
                    <a:pt x="4488" y="532"/>
                  </a:cubicBezTo>
                  <a:close/>
                  <a:moveTo>
                    <a:pt x="2800" y="3960"/>
                  </a:moveTo>
                  <a:lnTo>
                    <a:pt x="2800" y="4509"/>
                  </a:lnTo>
                  <a:lnTo>
                    <a:pt x="2249" y="4509"/>
                  </a:lnTo>
                  <a:lnTo>
                    <a:pt x="2249" y="3960"/>
                  </a:lnTo>
                  <a:close/>
                  <a:moveTo>
                    <a:pt x="2260" y="7641"/>
                  </a:moveTo>
                  <a:lnTo>
                    <a:pt x="2260" y="8190"/>
                  </a:lnTo>
                  <a:lnTo>
                    <a:pt x="1710" y="8190"/>
                  </a:lnTo>
                  <a:lnTo>
                    <a:pt x="1710" y="7641"/>
                  </a:lnTo>
                  <a:close/>
                  <a:moveTo>
                    <a:pt x="956" y="9840"/>
                  </a:moveTo>
                  <a:cubicBezTo>
                    <a:pt x="1189" y="9840"/>
                    <a:pt x="1379" y="10030"/>
                    <a:pt x="1379" y="10263"/>
                  </a:cubicBezTo>
                  <a:cubicBezTo>
                    <a:pt x="1379" y="10496"/>
                    <a:pt x="1189" y="10686"/>
                    <a:pt x="956" y="10686"/>
                  </a:cubicBezTo>
                  <a:cubicBezTo>
                    <a:pt x="723" y="10686"/>
                    <a:pt x="533" y="10496"/>
                    <a:pt x="533" y="10263"/>
                  </a:cubicBezTo>
                  <a:cubicBezTo>
                    <a:pt x="533" y="10030"/>
                    <a:pt x="723" y="9840"/>
                    <a:pt x="956" y="9840"/>
                  </a:cubicBezTo>
                  <a:close/>
                  <a:moveTo>
                    <a:pt x="10194" y="12157"/>
                  </a:moveTo>
                  <a:cubicBezTo>
                    <a:pt x="10497" y="12157"/>
                    <a:pt x="10744" y="12404"/>
                    <a:pt x="10744" y="12707"/>
                  </a:cubicBezTo>
                  <a:cubicBezTo>
                    <a:pt x="10744" y="13009"/>
                    <a:pt x="10497" y="13256"/>
                    <a:pt x="10194" y="13256"/>
                  </a:cubicBezTo>
                  <a:cubicBezTo>
                    <a:pt x="9891" y="13256"/>
                    <a:pt x="9645" y="13009"/>
                    <a:pt x="9645" y="12707"/>
                  </a:cubicBezTo>
                  <a:cubicBezTo>
                    <a:pt x="9645" y="12404"/>
                    <a:pt x="9891" y="12157"/>
                    <a:pt x="10194" y="12157"/>
                  </a:cubicBezTo>
                  <a:close/>
                  <a:moveTo>
                    <a:pt x="5975" y="10529"/>
                  </a:moveTo>
                  <a:cubicBezTo>
                    <a:pt x="6735" y="10529"/>
                    <a:pt x="7353" y="11147"/>
                    <a:pt x="7353" y="11907"/>
                  </a:cubicBezTo>
                  <a:cubicBezTo>
                    <a:pt x="7353" y="12666"/>
                    <a:pt x="6735" y="13285"/>
                    <a:pt x="5975" y="13285"/>
                  </a:cubicBezTo>
                  <a:cubicBezTo>
                    <a:pt x="5216" y="13285"/>
                    <a:pt x="4598" y="12666"/>
                    <a:pt x="4598" y="11907"/>
                  </a:cubicBezTo>
                  <a:cubicBezTo>
                    <a:pt x="4598" y="11147"/>
                    <a:pt x="5216" y="10529"/>
                    <a:pt x="5975" y="10529"/>
                  </a:cubicBezTo>
                  <a:close/>
                  <a:moveTo>
                    <a:pt x="7876" y="11723"/>
                  </a:moveTo>
                  <a:lnTo>
                    <a:pt x="7876" y="11723"/>
                  </a:lnTo>
                  <a:cubicBezTo>
                    <a:pt x="8372" y="11782"/>
                    <a:pt x="8836" y="11944"/>
                    <a:pt x="9248" y="12185"/>
                  </a:cubicBezTo>
                  <a:cubicBezTo>
                    <a:pt x="9161" y="12340"/>
                    <a:pt x="9113" y="12518"/>
                    <a:pt x="9113" y="12707"/>
                  </a:cubicBezTo>
                  <a:cubicBezTo>
                    <a:pt x="9113" y="13303"/>
                    <a:pt x="9598" y="13788"/>
                    <a:pt x="10194" y="13788"/>
                  </a:cubicBezTo>
                  <a:cubicBezTo>
                    <a:pt x="10358" y="13788"/>
                    <a:pt x="10513" y="13751"/>
                    <a:pt x="10652" y="13686"/>
                  </a:cubicBezTo>
                  <a:cubicBezTo>
                    <a:pt x="10891" y="14167"/>
                    <a:pt x="11027" y="14708"/>
                    <a:pt x="11027" y="15280"/>
                  </a:cubicBezTo>
                  <a:cubicBezTo>
                    <a:pt x="11027" y="15614"/>
                    <a:pt x="10981" y="15943"/>
                    <a:pt x="10890" y="16261"/>
                  </a:cubicBezTo>
                  <a:lnTo>
                    <a:pt x="10152" y="16261"/>
                  </a:lnTo>
                  <a:cubicBezTo>
                    <a:pt x="9711" y="16261"/>
                    <a:pt x="9351" y="15902"/>
                    <a:pt x="9351" y="15460"/>
                  </a:cubicBezTo>
                  <a:lnTo>
                    <a:pt x="9351" y="14651"/>
                  </a:lnTo>
                  <a:cubicBezTo>
                    <a:pt x="9351" y="14511"/>
                    <a:pt x="9241" y="14393"/>
                    <a:pt x="9101" y="14385"/>
                  </a:cubicBezTo>
                  <a:cubicBezTo>
                    <a:pt x="8260" y="14337"/>
                    <a:pt x="7440" y="14090"/>
                    <a:pt x="6714" y="13668"/>
                  </a:cubicBezTo>
                  <a:cubicBezTo>
                    <a:pt x="7402" y="13379"/>
                    <a:pt x="7885" y="12698"/>
                    <a:pt x="7885" y="11907"/>
                  </a:cubicBezTo>
                  <a:cubicBezTo>
                    <a:pt x="7885" y="11844"/>
                    <a:pt x="7882" y="11783"/>
                    <a:pt x="7876" y="11723"/>
                  </a:cubicBezTo>
                  <a:close/>
                  <a:moveTo>
                    <a:pt x="9951" y="3359"/>
                  </a:moveTo>
                  <a:cubicBezTo>
                    <a:pt x="10397" y="3454"/>
                    <a:pt x="10761" y="3779"/>
                    <a:pt x="10898" y="4230"/>
                  </a:cubicBezTo>
                  <a:cubicBezTo>
                    <a:pt x="10922" y="4312"/>
                    <a:pt x="10986" y="4378"/>
                    <a:pt x="11068" y="4404"/>
                  </a:cubicBezTo>
                  <a:cubicBezTo>
                    <a:pt x="11132" y="4426"/>
                    <a:pt x="11194" y="4448"/>
                    <a:pt x="11257" y="4472"/>
                  </a:cubicBezTo>
                  <a:lnTo>
                    <a:pt x="9508" y="6221"/>
                  </a:lnTo>
                  <a:lnTo>
                    <a:pt x="8019" y="6221"/>
                  </a:lnTo>
                  <a:cubicBezTo>
                    <a:pt x="7872" y="6221"/>
                    <a:pt x="7754" y="6340"/>
                    <a:pt x="7754" y="6487"/>
                  </a:cubicBezTo>
                  <a:cubicBezTo>
                    <a:pt x="7754" y="6633"/>
                    <a:pt x="7872" y="6752"/>
                    <a:pt x="8019" y="6752"/>
                  </a:cubicBezTo>
                  <a:lnTo>
                    <a:pt x="8977" y="6752"/>
                  </a:lnTo>
                  <a:lnTo>
                    <a:pt x="7912" y="7817"/>
                  </a:lnTo>
                  <a:cubicBezTo>
                    <a:pt x="7808" y="7921"/>
                    <a:pt x="7808" y="8089"/>
                    <a:pt x="7912" y="8193"/>
                  </a:cubicBezTo>
                  <a:cubicBezTo>
                    <a:pt x="7964" y="8245"/>
                    <a:pt x="8032" y="8271"/>
                    <a:pt x="8100" y="8271"/>
                  </a:cubicBezTo>
                  <a:cubicBezTo>
                    <a:pt x="8168" y="8271"/>
                    <a:pt x="8236" y="8245"/>
                    <a:pt x="8288" y="8193"/>
                  </a:cubicBezTo>
                  <a:lnTo>
                    <a:pt x="12144" y="4337"/>
                  </a:lnTo>
                  <a:cubicBezTo>
                    <a:pt x="12868" y="4761"/>
                    <a:pt x="13491" y="5356"/>
                    <a:pt x="13948" y="6059"/>
                  </a:cubicBezTo>
                  <a:cubicBezTo>
                    <a:pt x="14453" y="6837"/>
                    <a:pt x="14750" y="7738"/>
                    <a:pt x="14806" y="8661"/>
                  </a:cubicBezTo>
                  <a:lnTo>
                    <a:pt x="14806" y="9986"/>
                  </a:lnTo>
                  <a:cubicBezTo>
                    <a:pt x="14806" y="10032"/>
                    <a:pt x="14818" y="10076"/>
                    <a:pt x="14841" y="10116"/>
                  </a:cubicBezTo>
                  <a:lnTo>
                    <a:pt x="16080" y="12312"/>
                  </a:lnTo>
                  <a:cubicBezTo>
                    <a:pt x="16128" y="12396"/>
                    <a:pt x="16134" y="12461"/>
                    <a:pt x="16120" y="12486"/>
                  </a:cubicBezTo>
                  <a:cubicBezTo>
                    <a:pt x="16105" y="12510"/>
                    <a:pt x="16046" y="12536"/>
                    <a:pt x="15948" y="12536"/>
                  </a:cubicBezTo>
                  <a:lnTo>
                    <a:pt x="15072" y="12536"/>
                  </a:lnTo>
                  <a:cubicBezTo>
                    <a:pt x="14926" y="12536"/>
                    <a:pt x="14807" y="12655"/>
                    <a:pt x="14807" y="12802"/>
                  </a:cubicBezTo>
                  <a:lnTo>
                    <a:pt x="14807" y="13433"/>
                  </a:lnTo>
                  <a:lnTo>
                    <a:pt x="13349" y="13433"/>
                  </a:lnTo>
                  <a:cubicBezTo>
                    <a:pt x="13007" y="13433"/>
                    <a:pt x="12728" y="13712"/>
                    <a:pt x="12728" y="14054"/>
                  </a:cubicBezTo>
                  <a:lnTo>
                    <a:pt x="12728" y="16261"/>
                  </a:lnTo>
                  <a:lnTo>
                    <a:pt x="11440" y="16261"/>
                  </a:lnTo>
                  <a:cubicBezTo>
                    <a:pt x="11519" y="15941"/>
                    <a:pt x="11559" y="15612"/>
                    <a:pt x="11559" y="15280"/>
                  </a:cubicBezTo>
                  <a:cubicBezTo>
                    <a:pt x="11559" y="14577"/>
                    <a:pt x="11382" y="13917"/>
                    <a:pt x="11071" y="13338"/>
                  </a:cubicBezTo>
                  <a:cubicBezTo>
                    <a:pt x="11199" y="13160"/>
                    <a:pt x="11275" y="12942"/>
                    <a:pt x="11275" y="12707"/>
                  </a:cubicBezTo>
                  <a:cubicBezTo>
                    <a:pt x="11275" y="12110"/>
                    <a:pt x="10790" y="11625"/>
                    <a:pt x="10194" y="11625"/>
                  </a:cubicBezTo>
                  <a:cubicBezTo>
                    <a:pt x="9984" y="11625"/>
                    <a:pt x="9788" y="11686"/>
                    <a:pt x="9621" y="11790"/>
                  </a:cubicBezTo>
                  <a:cubicBezTo>
                    <a:pt x="9069" y="11444"/>
                    <a:pt x="8427" y="11225"/>
                    <a:pt x="7739" y="11176"/>
                  </a:cubicBezTo>
                  <a:cubicBezTo>
                    <a:pt x="7509" y="10620"/>
                    <a:pt x="7024" y="10197"/>
                    <a:pt x="6429" y="10051"/>
                  </a:cubicBezTo>
                  <a:lnTo>
                    <a:pt x="7083" y="9398"/>
                  </a:lnTo>
                  <a:cubicBezTo>
                    <a:pt x="7187" y="9295"/>
                    <a:pt x="7187" y="9126"/>
                    <a:pt x="7083" y="9023"/>
                  </a:cubicBezTo>
                  <a:cubicBezTo>
                    <a:pt x="7031" y="8970"/>
                    <a:pt x="6963" y="8944"/>
                    <a:pt x="6895" y="8944"/>
                  </a:cubicBezTo>
                  <a:cubicBezTo>
                    <a:pt x="6827" y="8944"/>
                    <a:pt x="6759" y="8970"/>
                    <a:pt x="6706" y="9023"/>
                  </a:cubicBezTo>
                  <a:lnTo>
                    <a:pt x="5714" y="10015"/>
                  </a:lnTo>
                  <a:cubicBezTo>
                    <a:pt x="5414" y="10057"/>
                    <a:pt x="5136" y="10167"/>
                    <a:pt x="4897" y="10332"/>
                  </a:cubicBezTo>
                  <a:cubicBezTo>
                    <a:pt x="4845" y="10149"/>
                    <a:pt x="4804" y="9964"/>
                    <a:pt x="4773" y="9775"/>
                  </a:cubicBezTo>
                  <a:lnTo>
                    <a:pt x="5265" y="9775"/>
                  </a:lnTo>
                  <a:cubicBezTo>
                    <a:pt x="5412" y="9775"/>
                    <a:pt x="5531" y="9656"/>
                    <a:pt x="5531" y="9509"/>
                  </a:cubicBezTo>
                  <a:cubicBezTo>
                    <a:pt x="5531" y="9362"/>
                    <a:pt x="5412" y="9243"/>
                    <a:pt x="5265" y="9243"/>
                  </a:cubicBezTo>
                  <a:lnTo>
                    <a:pt x="4557" y="9243"/>
                  </a:lnTo>
                  <a:cubicBezTo>
                    <a:pt x="4247" y="9004"/>
                    <a:pt x="4065" y="8634"/>
                    <a:pt x="4065" y="8241"/>
                  </a:cubicBezTo>
                  <a:cubicBezTo>
                    <a:pt x="4065" y="7782"/>
                    <a:pt x="4309" y="7366"/>
                    <a:pt x="4705" y="7141"/>
                  </a:cubicBezTo>
                  <a:lnTo>
                    <a:pt x="5354" y="7141"/>
                  </a:lnTo>
                  <a:lnTo>
                    <a:pt x="5354" y="8086"/>
                  </a:lnTo>
                  <a:cubicBezTo>
                    <a:pt x="5354" y="8232"/>
                    <a:pt x="5473" y="8351"/>
                    <a:pt x="5620" y="8351"/>
                  </a:cubicBezTo>
                  <a:cubicBezTo>
                    <a:pt x="5767" y="8351"/>
                    <a:pt x="5886" y="8232"/>
                    <a:pt x="5886" y="8086"/>
                  </a:cubicBezTo>
                  <a:lnTo>
                    <a:pt x="5886" y="7141"/>
                  </a:lnTo>
                  <a:lnTo>
                    <a:pt x="6598" y="7141"/>
                  </a:lnTo>
                  <a:cubicBezTo>
                    <a:pt x="6744" y="7141"/>
                    <a:pt x="6864" y="7021"/>
                    <a:pt x="6864" y="6875"/>
                  </a:cubicBezTo>
                  <a:cubicBezTo>
                    <a:pt x="6864" y="6728"/>
                    <a:pt x="6744" y="6610"/>
                    <a:pt x="6598" y="6610"/>
                  </a:cubicBezTo>
                  <a:lnTo>
                    <a:pt x="4787" y="6610"/>
                  </a:lnTo>
                  <a:cubicBezTo>
                    <a:pt x="4693" y="6428"/>
                    <a:pt x="4642" y="6228"/>
                    <a:pt x="4642" y="6020"/>
                  </a:cubicBezTo>
                  <a:cubicBezTo>
                    <a:pt x="4642" y="5321"/>
                    <a:pt x="5210" y="4753"/>
                    <a:pt x="5909" y="4753"/>
                  </a:cubicBezTo>
                  <a:cubicBezTo>
                    <a:pt x="5987" y="4753"/>
                    <a:pt x="6064" y="4761"/>
                    <a:pt x="6140" y="4775"/>
                  </a:cubicBezTo>
                  <a:lnTo>
                    <a:pt x="6140" y="5687"/>
                  </a:lnTo>
                  <a:cubicBezTo>
                    <a:pt x="6140" y="5834"/>
                    <a:pt x="6259" y="5953"/>
                    <a:pt x="6406" y="5953"/>
                  </a:cubicBezTo>
                  <a:cubicBezTo>
                    <a:pt x="6552" y="5953"/>
                    <a:pt x="6672" y="5834"/>
                    <a:pt x="6672" y="5687"/>
                  </a:cubicBezTo>
                  <a:lnTo>
                    <a:pt x="6672" y="5420"/>
                  </a:lnTo>
                  <a:lnTo>
                    <a:pt x="8108" y="5420"/>
                  </a:lnTo>
                  <a:cubicBezTo>
                    <a:pt x="8255" y="5420"/>
                    <a:pt x="8374" y="5301"/>
                    <a:pt x="8374" y="5154"/>
                  </a:cubicBezTo>
                  <a:cubicBezTo>
                    <a:pt x="8374" y="5007"/>
                    <a:pt x="8255" y="4888"/>
                    <a:pt x="8108" y="4888"/>
                  </a:cubicBezTo>
                  <a:lnTo>
                    <a:pt x="6672" y="4888"/>
                  </a:lnTo>
                  <a:lnTo>
                    <a:pt x="6672" y="4615"/>
                  </a:lnTo>
                  <a:cubicBezTo>
                    <a:pt x="6851" y="4112"/>
                    <a:pt x="7326" y="3776"/>
                    <a:pt x="7864" y="3776"/>
                  </a:cubicBezTo>
                  <a:cubicBezTo>
                    <a:pt x="8042" y="3776"/>
                    <a:pt x="8216" y="3813"/>
                    <a:pt x="8379" y="3886"/>
                  </a:cubicBezTo>
                  <a:cubicBezTo>
                    <a:pt x="8414" y="3901"/>
                    <a:pt x="8451" y="3909"/>
                    <a:pt x="8487" y="3909"/>
                  </a:cubicBezTo>
                  <a:cubicBezTo>
                    <a:pt x="8566" y="3909"/>
                    <a:pt x="8643" y="3873"/>
                    <a:pt x="8695" y="3809"/>
                  </a:cubicBezTo>
                  <a:cubicBezTo>
                    <a:pt x="8881" y="3577"/>
                    <a:pt x="9136" y="3421"/>
                    <a:pt x="9419" y="3360"/>
                  </a:cubicBezTo>
                  <a:lnTo>
                    <a:pt x="9419" y="4428"/>
                  </a:lnTo>
                  <a:cubicBezTo>
                    <a:pt x="9419" y="4575"/>
                    <a:pt x="9538" y="4694"/>
                    <a:pt x="9685" y="4694"/>
                  </a:cubicBezTo>
                  <a:cubicBezTo>
                    <a:pt x="9832" y="4694"/>
                    <a:pt x="9951" y="4575"/>
                    <a:pt x="9951" y="4428"/>
                  </a:cubicBezTo>
                  <a:lnTo>
                    <a:pt x="9951" y="3359"/>
                  </a:lnTo>
                  <a:close/>
                  <a:moveTo>
                    <a:pt x="14807" y="13965"/>
                  </a:moveTo>
                  <a:lnTo>
                    <a:pt x="14807" y="15460"/>
                  </a:lnTo>
                  <a:cubicBezTo>
                    <a:pt x="14807" y="15902"/>
                    <a:pt x="14452" y="16261"/>
                    <a:pt x="14017" y="16261"/>
                  </a:cubicBezTo>
                  <a:lnTo>
                    <a:pt x="13260" y="16261"/>
                  </a:lnTo>
                  <a:lnTo>
                    <a:pt x="13260" y="14054"/>
                  </a:lnTo>
                  <a:cubicBezTo>
                    <a:pt x="13260" y="14005"/>
                    <a:pt x="13301" y="13965"/>
                    <a:pt x="13349" y="13965"/>
                  </a:cubicBezTo>
                  <a:close/>
                  <a:moveTo>
                    <a:pt x="4487" y="1"/>
                  </a:moveTo>
                  <a:cubicBezTo>
                    <a:pt x="3961" y="1"/>
                    <a:pt x="3533" y="429"/>
                    <a:pt x="3533" y="955"/>
                  </a:cubicBezTo>
                  <a:cubicBezTo>
                    <a:pt x="3533" y="1397"/>
                    <a:pt x="3835" y="1770"/>
                    <a:pt x="4243" y="1877"/>
                  </a:cubicBezTo>
                  <a:lnTo>
                    <a:pt x="4243" y="2488"/>
                  </a:lnTo>
                  <a:cubicBezTo>
                    <a:pt x="4243" y="2733"/>
                    <a:pt x="4442" y="2932"/>
                    <a:pt x="4687" y="2932"/>
                  </a:cubicBezTo>
                  <a:lnTo>
                    <a:pt x="7220" y="2932"/>
                  </a:lnTo>
                  <a:lnTo>
                    <a:pt x="7220" y="3362"/>
                  </a:lnTo>
                  <a:cubicBezTo>
                    <a:pt x="6902" y="3483"/>
                    <a:pt x="6623" y="3694"/>
                    <a:pt x="6420" y="3969"/>
                  </a:cubicBezTo>
                  <a:lnTo>
                    <a:pt x="3331" y="3969"/>
                  </a:lnTo>
                  <a:lnTo>
                    <a:pt x="3331" y="3801"/>
                  </a:lnTo>
                  <a:cubicBezTo>
                    <a:pt x="3331" y="3595"/>
                    <a:pt x="3164" y="3428"/>
                    <a:pt x="2959" y="3428"/>
                  </a:cubicBezTo>
                  <a:lnTo>
                    <a:pt x="2090" y="3428"/>
                  </a:lnTo>
                  <a:cubicBezTo>
                    <a:pt x="1885" y="3428"/>
                    <a:pt x="1718" y="3595"/>
                    <a:pt x="1718" y="3801"/>
                  </a:cubicBezTo>
                  <a:lnTo>
                    <a:pt x="1718" y="4669"/>
                  </a:lnTo>
                  <a:cubicBezTo>
                    <a:pt x="1718" y="4875"/>
                    <a:pt x="1885" y="5041"/>
                    <a:pt x="2090" y="5041"/>
                  </a:cubicBezTo>
                  <a:lnTo>
                    <a:pt x="2959" y="5041"/>
                  </a:lnTo>
                  <a:cubicBezTo>
                    <a:pt x="3164" y="5041"/>
                    <a:pt x="3331" y="4875"/>
                    <a:pt x="3331" y="4669"/>
                  </a:cubicBezTo>
                  <a:lnTo>
                    <a:pt x="3331" y="4501"/>
                  </a:lnTo>
                  <a:lnTo>
                    <a:pt x="4948" y="4501"/>
                  </a:lnTo>
                  <a:cubicBezTo>
                    <a:pt x="4500" y="4785"/>
                    <a:pt x="4186" y="5262"/>
                    <a:pt x="4122" y="5813"/>
                  </a:cubicBezTo>
                  <a:lnTo>
                    <a:pt x="3066" y="5813"/>
                  </a:lnTo>
                  <a:cubicBezTo>
                    <a:pt x="2919" y="5813"/>
                    <a:pt x="2801" y="5932"/>
                    <a:pt x="2801" y="6079"/>
                  </a:cubicBezTo>
                  <a:cubicBezTo>
                    <a:pt x="2801" y="6226"/>
                    <a:pt x="2920" y="6345"/>
                    <a:pt x="3066" y="6345"/>
                  </a:cubicBezTo>
                  <a:lnTo>
                    <a:pt x="4140" y="6345"/>
                  </a:lnTo>
                  <a:cubicBezTo>
                    <a:pt x="4167" y="6496"/>
                    <a:pt x="4214" y="6643"/>
                    <a:pt x="4279" y="6782"/>
                  </a:cubicBezTo>
                  <a:cubicBezTo>
                    <a:pt x="3976" y="7000"/>
                    <a:pt x="3753" y="7303"/>
                    <a:pt x="3632" y="7650"/>
                  </a:cubicBezTo>
                  <a:lnTo>
                    <a:pt x="2790" y="7650"/>
                  </a:lnTo>
                  <a:lnTo>
                    <a:pt x="2790" y="7481"/>
                  </a:lnTo>
                  <a:cubicBezTo>
                    <a:pt x="2790" y="7276"/>
                    <a:pt x="2624" y="7109"/>
                    <a:pt x="2419" y="7109"/>
                  </a:cubicBezTo>
                  <a:lnTo>
                    <a:pt x="1550" y="7109"/>
                  </a:lnTo>
                  <a:cubicBezTo>
                    <a:pt x="1345" y="7109"/>
                    <a:pt x="1177" y="7276"/>
                    <a:pt x="1177" y="7481"/>
                  </a:cubicBezTo>
                  <a:lnTo>
                    <a:pt x="1177" y="8350"/>
                  </a:lnTo>
                  <a:cubicBezTo>
                    <a:pt x="1177" y="8555"/>
                    <a:pt x="1345" y="8723"/>
                    <a:pt x="1550" y="8723"/>
                  </a:cubicBezTo>
                  <a:lnTo>
                    <a:pt x="2419" y="8723"/>
                  </a:lnTo>
                  <a:cubicBezTo>
                    <a:pt x="2624" y="8723"/>
                    <a:pt x="2790" y="8555"/>
                    <a:pt x="2790" y="8350"/>
                  </a:cubicBezTo>
                  <a:lnTo>
                    <a:pt x="2790" y="8182"/>
                  </a:lnTo>
                  <a:lnTo>
                    <a:pt x="3534" y="8182"/>
                  </a:lnTo>
                  <a:cubicBezTo>
                    <a:pt x="3534" y="8201"/>
                    <a:pt x="3533" y="8222"/>
                    <a:pt x="3533" y="8241"/>
                  </a:cubicBezTo>
                  <a:cubicBezTo>
                    <a:pt x="3533" y="8778"/>
                    <a:pt x="3772" y="9282"/>
                    <a:pt x="4180" y="9622"/>
                  </a:cubicBezTo>
                  <a:cubicBezTo>
                    <a:pt x="4191" y="9647"/>
                    <a:pt x="4206" y="9669"/>
                    <a:pt x="4224" y="9689"/>
                  </a:cubicBezTo>
                  <a:cubicBezTo>
                    <a:pt x="4237" y="9793"/>
                    <a:pt x="4253" y="9895"/>
                    <a:pt x="4272" y="9997"/>
                  </a:cubicBezTo>
                  <a:lnTo>
                    <a:pt x="1872" y="9997"/>
                  </a:lnTo>
                  <a:cubicBezTo>
                    <a:pt x="1757" y="9600"/>
                    <a:pt x="1389" y="9309"/>
                    <a:pt x="955" y="9309"/>
                  </a:cubicBezTo>
                  <a:cubicBezTo>
                    <a:pt x="429" y="9309"/>
                    <a:pt x="1" y="9737"/>
                    <a:pt x="1" y="10263"/>
                  </a:cubicBezTo>
                  <a:cubicBezTo>
                    <a:pt x="1" y="10790"/>
                    <a:pt x="429" y="11218"/>
                    <a:pt x="955" y="11218"/>
                  </a:cubicBezTo>
                  <a:cubicBezTo>
                    <a:pt x="1389" y="11218"/>
                    <a:pt x="1757" y="10926"/>
                    <a:pt x="1872" y="10529"/>
                  </a:cubicBezTo>
                  <a:lnTo>
                    <a:pt x="4400" y="10529"/>
                  </a:lnTo>
                  <a:cubicBezTo>
                    <a:pt x="4421" y="10599"/>
                    <a:pt x="4444" y="10668"/>
                    <a:pt x="4467" y="10737"/>
                  </a:cubicBezTo>
                  <a:cubicBezTo>
                    <a:pt x="4216" y="11061"/>
                    <a:pt x="4066" y="11466"/>
                    <a:pt x="4066" y="11907"/>
                  </a:cubicBezTo>
                  <a:cubicBezTo>
                    <a:pt x="4066" y="12956"/>
                    <a:pt x="4917" y="13810"/>
                    <a:pt x="5964" y="13816"/>
                  </a:cubicBezTo>
                  <a:cubicBezTo>
                    <a:pt x="6040" y="13871"/>
                    <a:pt x="6117" y="13924"/>
                    <a:pt x="6195" y="13976"/>
                  </a:cubicBezTo>
                  <a:cubicBezTo>
                    <a:pt x="6533" y="14194"/>
                    <a:pt x="6891" y="14377"/>
                    <a:pt x="7264" y="14523"/>
                  </a:cubicBezTo>
                  <a:lnTo>
                    <a:pt x="7264" y="17708"/>
                  </a:lnTo>
                  <a:cubicBezTo>
                    <a:pt x="7264" y="17952"/>
                    <a:pt x="7463" y="18150"/>
                    <a:pt x="7708" y="18150"/>
                  </a:cubicBezTo>
                  <a:lnTo>
                    <a:pt x="9765" y="18150"/>
                  </a:lnTo>
                  <a:cubicBezTo>
                    <a:pt x="9913" y="18150"/>
                    <a:pt x="10031" y="18031"/>
                    <a:pt x="10031" y="17884"/>
                  </a:cubicBezTo>
                  <a:cubicBezTo>
                    <a:pt x="10031" y="17738"/>
                    <a:pt x="9912" y="17618"/>
                    <a:pt x="9765" y="17618"/>
                  </a:cubicBezTo>
                  <a:lnTo>
                    <a:pt x="7796" y="17618"/>
                  </a:lnTo>
                  <a:lnTo>
                    <a:pt x="7796" y="14701"/>
                  </a:lnTo>
                  <a:cubicBezTo>
                    <a:pt x="8130" y="14796"/>
                    <a:pt x="8472" y="14862"/>
                    <a:pt x="8819" y="14897"/>
                  </a:cubicBezTo>
                  <a:lnTo>
                    <a:pt x="8819" y="15461"/>
                  </a:lnTo>
                  <a:cubicBezTo>
                    <a:pt x="8819" y="16195"/>
                    <a:pt x="9417" y="16793"/>
                    <a:pt x="10151" y="16793"/>
                  </a:cubicBezTo>
                  <a:lnTo>
                    <a:pt x="12195" y="16793"/>
                  </a:lnTo>
                  <a:lnTo>
                    <a:pt x="12195" y="17618"/>
                  </a:lnTo>
                  <a:lnTo>
                    <a:pt x="11609" y="17618"/>
                  </a:lnTo>
                  <a:cubicBezTo>
                    <a:pt x="11462" y="17618"/>
                    <a:pt x="11343" y="17738"/>
                    <a:pt x="11343" y="17884"/>
                  </a:cubicBezTo>
                  <a:cubicBezTo>
                    <a:pt x="11343" y="18031"/>
                    <a:pt x="11462" y="18150"/>
                    <a:pt x="11609" y="18150"/>
                  </a:cubicBezTo>
                  <a:lnTo>
                    <a:pt x="12285" y="18150"/>
                  </a:lnTo>
                  <a:cubicBezTo>
                    <a:pt x="12529" y="18150"/>
                    <a:pt x="12727" y="17951"/>
                    <a:pt x="12727" y="17708"/>
                  </a:cubicBezTo>
                  <a:lnTo>
                    <a:pt x="12727" y="16793"/>
                  </a:lnTo>
                  <a:lnTo>
                    <a:pt x="14017" y="16793"/>
                  </a:lnTo>
                  <a:cubicBezTo>
                    <a:pt x="14745" y="16793"/>
                    <a:pt x="15338" y="16195"/>
                    <a:pt x="15338" y="15461"/>
                  </a:cubicBezTo>
                  <a:lnTo>
                    <a:pt x="15338" y="13068"/>
                  </a:lnTo>
                  <a:lnTo>
                    <a:pt x="15948" y="13068"/>
                  </a:lnTo>
                  <a:cubicBezTo>
                    <a:pt x="16232" y="13068"/>
                    <a:pt x="16462" y="12954"/>
                    <a:pt x="16579" y="12754"/>
                  </a:cubicBezTo>
                  <a:cubicBezTo>
                    <a:pt x="16696" y="12555"/>
                    <a:pt x="16682" y="12298"/>
                    <a:pt x="16543" y="12050"/>
                  </a:cubicBezTo>
                  <a:lnTo>
                    <a:pt x="15338" y="9916"/>
                  </a:lnTo>
                  <a:lnTo>
                    <a:pt x="15338" y="8661"/>
                  </a:lnTo>
                  <a:cubicBezTo>
                    <a:pt x="15338" y="8651"/>
                    <a:pt x="15338" y="8642"/>
                    <a:pt x="15337" y="8632"/>
                  </a:cubicBezTo>
                  <a:cubicBezTo>
                    <a:pt x="15276" y="7614"/>
                    <a:pt x="14950" y="6624"/>
                    <a:pt x="14395" y="5770"/>
                  </a:cubicBezTo>
                  <a:cubicBezTo>
                    <a:pt x="13886" y="4986"/>
                    <a:pt x="13190" y="4326"/>
                    <a:pt x="12382" y="3859"/>
                  </a:cubicBezTo>
                  <a:cubicBezTo>
                    <a:pt x="12308" y="3816"/>
                    <a:pt x="12223" y="3793"/>
                    <a:pt x="12138" y="3793"/>
                  </a:cubicBezTo>
                  <a:cubicBezTo>
                    <a:pt x="12008" y="3793"/>
                    <a:pt x="11885" y="3844"/>
                    <a:pt x="11793" y="3936"/>
                  </a:cubicBezTo>
                  <a:lnTo>
                    <a:pt x="11666" y="4062"/>
                  </a:lnTo>
                  <a:cubicBezTo>
                    <a:pt x="11566" y="4019"/>
                    <a:pt x="11463" y="3979"/>
                    <a:pt x="11361" y="3942"/>
                  </a:cubicBezTo>
                  <a:cubicBezTo>
                    <a:pt x="11093" y="3253"/>
                    <a:pt x="10437" y="2799"/>
                    <a:pt x="9685" y="2799"/>
                  </a:cubicBezTo>
                  <a:cubicBezTo>
                    <a:pt x="9201" y="2799"/>
                    <a:pt x="8748" y="2990"/>
                    <a:pt x="8411" y="3329"/>
                  </a:cubicBezTo>
                  <a:cubicBezTo>
                    <a:pt x="8235" y="3273"/>
                    <a:pt x="8051" y="3244"/>
                    <a:pt x="7864" y="3244"/>
                  </a:cubicBezTo>
                  <a:cubicBezTo>
                    <a:pt x="7827" y="3244"/>
                    <a:pt x="7789" y="3245"/>
                    <a:pt x="7752" y="3247"/>
                  </a:cubicBezTo>
                  <a:lnTo>
                    <a:pt x="7752" y="2843"/>
                  </a:lnTo>
                  <a:cubicBezTo>
                    <a:pt x="7752" y="2598"/>
                    <a:pt x="7554" y="2400"/>
                    <a:pt x="7309" y="2400"/>
                  </a:cubicBezTo>
                  <a:lnTo>
                    <a:pt x="4775" y="2400"/>
                  </a:lnTo>
                  <a:lnTo>
                    <a:pt x="4775" y="1865"/>
                  </a:lnTo>
                  <a:cubicBezTo>
                    <a:pt x="5161" y="1743"/>
                    <a:pt x="5441" y="1382"/>
                    <a:pt x="5441" y="955"/>
                  </a:cubicBezTo>
                  <a:cubicBezTo>
                    <a:pt x="5441" y="429"/>
                    <a:pt x="5013" y="1"/>
                    <a:pt x="44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2083584" y="3504447"/>
              <a:ext cx="70381" cy="70348"/>
            </a:xfrm>
            <a:custGeom>
              <a:avLst/>
              <a:gdLst/>
              <a:ahLst/>
              <a:cxnLst/>
              <a:rect l="l" t="t" r="r" b="b"/>
              <a:pathLst>
                <a:path w="2122" h="2121" extrusionOk="0">
                  <a:moveTo>
                    <a:pt x="1060" y="532"/>
                  </a:moveTo>
                  <a:cubicBezTo>
                    <a:pt x="1352" y="532"/>
                    <a:pt x="1589" y="769"/>
                    <a:pt x="1589" y="1061"/>
                  </a:cubicBezTo>
                  <a:cubicBezTo>
                    <a:pt x="1589" y="1352"/>
                    <a:pt x="1352" y="1588"/>
                    <a:pt x="1060" y="1588"/>
                  </a:cubicBezTo>
                  <a:cubicBezTo>
                    <a:pt x="770" y="1588"/>
                    <a:pt x="533" y="1352"/>
                    <a:pt x="533" y="1061"/>
                  </a:cubicBezTo>
                  <a:cubicBezTo>
                    <a:pt x="533" y="769"/>
                    <a:pt x="770" y="532"/>
                    <a:pt x="1060" y="532"/>
                  </a:cubicBezTo>
                  <a:close/>
                  <a:moveTo>
                    <a:pt x="1060" y="0"/>
                  </a:moveTo>
                  <a:cubicBezTo>
                    <a:pt x="476" y="0"/>
                    <a:pt x="1" y="475"/>
                    <a:pt x="1" y="1061"/>
                  </a:cubicBezTo>
                  <a:cubicBezTo>
                    <a:pt x="1" y="1645"/>
                    <a:pt x="476" y="2120"/>
                    <a:pt x="1060" y="2120"/>
                  </a:cubicBezTo>
                  <a:cubicBezTo>
                    <a:pt x="1646" y="2120"/>
                    <a:pt x="2121" y="1645"/>
                    <a:pt x="2121" y="1061"/>
                  </a:cubicBezTo>
                  <a:cubicBezTo>
                    <a:pt x="2121" y="475"/>
                    <a:pt x="1646"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1888890" y="3314662"/>
              <a:ext cx="83449" cy="63350"/>
            </a:xfrm>
            <a:custGeom>
              <a:avLst/>
              <a:gdLst/>
              <a:ahLst/>
              <a:cxnLst/>
              <a:rect l="l" t="t" r="r" b="b"/>
              <a:pathLst>
                <a:path w="2516" h="1910" extrusionOk="0">
                  <a:moveTo>
                    <a:pt x="955" y="532"/>
                  </a:moveTo>
                  <a:cubicBezTo>
                    <a:pt x="1189" y="532"/>
                    <a:pt x="1378" y="722"/>
                    <a:pt x="1378" y="955"/>
                  </a:cubicBezTo>
                  <a:cubicBezTo>
                    <a:pt x="1378" y="1188"/>
                    <a:pt x="1189" y="1378"/>
                    <a:pt x="955" y="1378"/>
                  </a:cubicBezTo>
                  <a:cubicBezTo>
                    <a:pt x="722" y="1378"/>
                    <a:pt x="533" y="1188"/>
                    <a:pt x="533" y="955"/>
                  </a:cubicBezTo>
                  <a:cubicBezTo>
                    <a:pt x="533" y="722"/>
                    <a:pt x="722" y="532"/>
                    <a:pt x="955" y="532"/>
                  </a:cubicBezTo>
                  <a:close/>
                  <a:moveTo>
                    <a:pt x="955" y="0"/>
                  </a:moveTo>
                  <a:cubicBezTo>
                    <a:pt x="429" y="0"/>
                    <a:pt x="1" y="428"/>
                    <a:pt x="1" y="955"/>
                  </a:cubicBezTo>
                  <a:cubicBezTo>
                    <a:pt x="1" y="1482"/>
                    <a:pt x="429" y="1910"/>
                    <a:pt x="955" y="1910"/>
                  </a:cubicBezTo>
                  <a:cubicBezTo>
                    <a:pt x="1389" y="1910"/>
                    <a:pt x="1757" y="1618"/>
                    <a:pt x="1872" y="1221"/>
                  </a:cubicBezTo>
                  <a:lnTo>
                    <a:pt x="2249" y="1221"/>
                  </a:lnTo>
                  <a:cubicBezTo>
                    <a:pt x="2395" y="1221"/>
                    <a:pt x="2514" y="1102"/>
                    <a:pt x="2514" y="955"/>
                  </a:cubicBezTo>
                  <a:cubicBezTo>
                    <a:pt x="2515" y="808"/>
                    <a:pt x="2396" y="689"/>
                    <a:pt x="2249" y="689"/>
                  </a:cubicBezTo>
                  <a:lnTo>
                    <a:pt x="1872" y="689"/>
                  </a:lnTo>
                  <a:cubicBezTo>
                    <a:pt x="1757" y="292"/>
                    <a:pt x="1389"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2293368" y="3432705"/>
              <a:ext cx="100896" cy="53035"/>
            </a:xfrm>
            <a:custGeom>
              <a:avLst/>
              <a:gdLst/>
              <a:ahLst/>
              <a:cxnLst/>
              <a:rect l="l" t="t" r="r" b="b"/>
              <a:pathLst>
                <a:path w="3042" h="1599" extrusionOk="0">
                  <a:moveTo>
                    <a:pt x="2511" y="532"/>
                  </a:moveTo>
                  <a:lnTo>
                    <a:pt x="2511" y="1067"/>
                  </a:lnTo>
                  <a:lnTo>
                    <a:pt x="531" y="1067"/>
                  </a:lnTo>
                  <a:lnTo>
                    <a:pt x="531" y="532"/>
                  </a:lnTo>
                  <a:close/>
                  <a:moveTo>
                    <a:pt x="443" y="1"/>
                  </a:moveTo>
                  <a:cubicBezTo>
                    <a:pt x="199" y="1"/>
                    <a:pt x="1" y="199"/>
                    <a:pt x="1" y="443"/>
                  </a:cubicBezTo>
                  <a:lnTo>
                    <a:pt x="1" y="1155"/>
                  </a:lnTo>
                  <a:cubicBezTo>
                    <a:pt x="1" y="1399"/>
                    <a:pt x="199" y="1598"/>
                    <a:pt x="443" y="1598"/>
                  </a:cubicBezTo>
                  <a:lnTo>
                    <a:pt x="2599" y="1598"/>
                  </a:lnTo>
                  <a:cubicBezTo>
                    <a:pt x="2844" y="1598"/>
                    <a:pt x="3042" y="1399"/>
                    <a:pt x="3042" y="1155"/>
                  </a:cubicBezTo>
                  <a:lnTo>
                    <a:pt x="3042" y="443"/>
                  </a:lnTo>
                  <a:cubicBezTo>
                    <a:pt x="3042" y="199"/>
                    <a:pt x="2844" y="1"/>
                    <a:pt x="2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39"/>
          <p:cNvGrpSpPr/>
          <p:nvPr/>
        </p:nvGrpSpPr>
        <p:grpSpPr>
          <a:xfrm>
            <a:off x="8219800" y="2094550"/>
            <a:ext cx="76825" cy="76800"/>
            <a:chOff x="3104875" y="1099400"/>
            <a:chExt cx="76825" cy="76800"/>
          </a:xfrm>
        </p:grpSpPr>
        <p:sp>
          <p:nvSpPr>
            <p:cNvPr id="1370" name="Google Shape;1370;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39"/>
          <p:cNvGrpSpPr/>
          <p:nvPr/>
        </p:nvGrpSpPr>
        <p:grpSpPr>
          <a:xfrm rot="1891135">
            <a:off x="2771537" y="4334818"/>
            <a:ext cx="76828" cy="76803"/>
            <a:chOff x="3104875" y="1099400"/>
            <a:chExt cx="76825" cy="76800"/>
          </a:xfrm>
        </p:grpSpPr>
        <p:sp>
          <p:nvSpPr>
            <p:cNvPr id="1373" name="Google Shape;1373;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9"/>
          <p:cNvGrpSpPr/>
          <p:nvPr/>
        </p:nvGrpSpPr>
        <p:grpSpPr>
          <a:xfrm>
            <a:off x="3152500" y="1391963"/>
            <a:ext cx="76825" cy="76800"/>
            <a:chOff x="3104875" y="1099400"/>
            <a:chExt cx="76825" cy="76800"/>
          </a:xfrm>
        </p:grpSpPr>
        <p:sp>
          <p:nvSpPr>
            <p:cNvPr id="1376" name="Google Shape;1376;p3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78" name="Google Shape;1378;p39"/>
          <p:cNvPicPr preferRelativeResize="0"/>
          <p:nvPr/>
        </p:nvPicPr>
        <p:blipFill rotWithShape="1">
          <a:blip r:embed="rId3">
            <a:alphaModFix/>
          </a:blip>
          <a:srcRect l="22009" r="18455"/>
          <a:stretch/>
        </p:blipFill>
        <p:spPr>
          <a:xfrm rot="1203247">
            <a:off x="7912229" y="3946308"/>
            <a:ext cx="903665" cy="853810"/>
          </a:xfrm>
          <a:prstGeom prst="rect">
            <a:avLst/>
          </a:prstGeom>
          <a:noFill/>
          <a:ln>
            <a:noFill/>
          </a:ln>
        </p:spPr>
      </p:pic>
      <p:sp>
        <p:nvSpPr>
          <p:cNvPr id="6" name="Google Shape;1326;p39">
            <a:extLst>
              <a:ext uri="{FF2B5EF4-FFF2-40B4-BE49-F238E27FC236}">
                <a16:creationId xmlns:a16="http://schemas.microsoft.com/office/drawing/2014/main" id="{1B8E13E1-1476-7FBB-E6F3-189596400253}"/>
              </a:ext>
            </a:extLst>
          </p:cNvPr>
          <p:cNvSpPr txBox="1">
            <a:spLocks/>
          </p:cNvSpPr>
          <p:nvPr/>
        </p:nvSpPr>
        <p:spPr>
          <a:xfrm>
            <a:off x="6009105" y="3205142"/>
            <a:ext cx="2414895" cy="899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r>
              <a:rPr lang="en-US" dirty="0"/>
              <a:t>Use video-based methods for automated, low-cost defect detection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1"/>
        <p:cNvGrpSpPr/>
        <p:nvPr/>
      </p:nvGrpSpPr>
      <p:grpSpPr>
        <a:xfrm>
          <a:off x="0" y="0"/>
          <a:ext cx="0" cy="0"/>
          <a:chOff x="0" y="0"/>
          <a:chExt cx="0" cy="0"/>
        </a:xfrm>
      </p:grpSpPr>
      <p:pic>
        <p:nvPicPr>
          <p:cNvPr id="1742" name="Google Shape;1742;p51"/>
          <p:cNvPicPr preferRelativeResize="0"/>
          <p:nvPr/>
        </p:nvPicPr>
        <p:blipFill rotWithShape="1">
          <a:blip r:embed="rId3">
            <a:alphaModFix/>
          </a:blip>
          <a:srcRect l="24331" t="5721" r="23342" b="4591"/>
          <a:stretch/>
        </p:blipFill>
        <p:spPr>
          <a:xfrm rot="2268302">
            <a:off x="-65388" y="3340199"/>
            <a:ext cx="1857374" cy="1790699"/>
          </a:xfrm>
          <a:prstGeom prst="rect">
            <a:avLst/>
          </a:prstGeom>
          <a:noFill/>
          <a:ln>
            <a:noFill/>
          </a:ln>
        </p:spPr>
      </p:pic>
      <p:sp>
        <p:nvSpPr>
          <p:cNvPr id="1743" name="Google Shape;1743;p51"/>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 dirty="0"/>
              <a:t>PROJECT </a:t>
            </a:r>
            <a:r>
              <a:rPr lang="en-US" b="1" dirty="0"/>
              <a:t>OBJECTIVES</a:t>
            </a:r>
            <a:br>
              <a:rPr lang="en-US" b="1" dirty="0"/>
            </a:br>
            <a:br>
              <a:rPr lang="en-US" b="1" dirty="0"/>
            </a:br>
            <a:endParaRPr dirty="0"/>
          </a:p>
        </p:txBody>
      </p:sp>
      <p:sp>
        <p:nvSpPr>
          <p:cNvPr id="1744" name="Google Shape;1744;p51"/>
          <p:cNvSpPr/>
          <p:nvPr/>
        </p:nvSpPr>
        <p:spPr>
          <a:xfrm rot="5400000">
            <a:off x="1130138" y="2193250"/>
            <a:ext cx="1494600" cy="12954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 name="Google Shape;1745;p51"/>
          <p:cNvGrpSpPr/>
          <p:nvPr/>
        </p:nvGrpSpPr>
        <p:grpSpPr>
          <a:xfrm>
            <a:off x="1539327" y="2473264"/>
            <a:ext cx="676221" cy="735371"/>
            <a:chOff x="5417581" y="4001528"/>
            <a:chExt cx="553599" cy="602023"/>
          </a:xfrm>
        </p:grpSpPr>
        <p:sp>
          <p:nvSpPr>
            <p:cNvPr id="1746" name="Google Shape;1746;p51"/>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51"/>
          <p:cNvSpPr txBox="1"/>
          <p:nvPr/>
        </p:nvSpPr>
        <p:spPr>
          <a:xfrm>
            <a:off x="4318150" y="183002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1</a:t>
            </a:r>
            <a:endParaRPr sz="2100">
              <a:solidFill>
                <a:schemeClr val="dk1"/>
              </a:solidFill>
              <a:latin typeface="Montserrat Black"/>
              <a:ea typeface="Montserrat Black"/>
              <a:cs typeface="Montserrat Black"/>
              <a:sym typeface="Montserrat Black"/>
            </a:endParaRPr>
          </a:p>
        </p:txBody>
      </p:sp>
      <p:sp>
        <p:nvSpPr>
          <p:cNvPr id="1767" name="Google Shape;1767;p51"/>
          <p:cNvSpPr txBox="1"/>
          <p:nvPr/>
        </p:nvSpPr>
        <p:spPr>
          <a:xfrm>
            <a:off x="5695184" y="183002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Montserrat"/>
                <a:ea typeface="Montserrat"/>
                <a:cs typeface="Montserrat"/>
                <a:sym typeface="Montserrat"/>
              </a:rPr>
              <a:t>Automatically detect &amp; classify machine defects</a:t>
            </a:r>
          </a:p>
        </p:txBody>
      </p:sp>
      <p:sp>
        <p:nvSpPr>
          <p:cNvPr id="1768" name="Google Shape;1768;p51"/>
          <p:cNvSpPr txBox="1"/>
          <p:nvPr/>
        </p:nvSpPr>
        <p:spPr>
          <a:xfrm>
            <a:off x="4318150" y="259870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2</a:t>
            </a:r>
            <a:endParaRPr sz="2100">
              <a:solidFill>
                <a:schemeClr val="dk1"/>
              </a:solidFill>
              <a:latin typeface="Montserrat Black"/>
              <a:ea typeface="Montserrat Black"/>
              <a:cs typeface="Montserrat Black"/>
              <a:sym typeface="Montserrat Black"/>
            </a:endParaRPr>
          </a:p>
        </p:txBody>
      </p:sp>
      <p:sp>
        <p:nvSpPr>
          <p:cNvPr id="1769" name="Google Shape;1769;p51"/>
          <p:cNvSpPr txBox="1"/>
          <p:nvPr/>
        </p:nvSpPr>
        <p:spPr>
          <a:xfrm>
            <a:off x="5711962" y="2598700"/>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Montserrat"/>
                <a:ea typeface="Montserrat"/>
                <a:cs typeface="Montserrat"/>
                <a:sym typeface="Montserrat"/>
              </a:rPr>
              <a:t>Focus on 3 conditions: Bearing Fault, Unbalanced Weight, Normal State</a:t>
            </a:r>
          </a:p>
        </p:txBody>
      </p:sp>
      <p:sp>
        <p:nvSpPr>
          <p:cNvPr id="1770" name="Google Shape;1770;p51"/>
          <p:cNvSpPr txBox="1"/>
          <p:nvPr/>
        </p:nvSpPr>
        <p:spPr>
          <a:xfrm>
            <a:off x="4318150" y="3367375"/>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solidFill>
                  <a:schemeClr val="dk1"/>
                </a:solidFill>
                <a:latin typeface="Montserrat Black"/>
                <a:ea typeface="Montserrat Black"/>
                <a:cs typeface="Montserrat Black"/>
                <a:sym typeface="Montserrat Black"/>
              </a:rPr>
              <a:t>GOAL 3</a:t>
            </a:r>
            <a:endParaRPr sz="2100">
              <a:solidFill>
                <a:schemeClr val="dk1"/>
              </a:solidFill>
              <a:latin typeface="Montserrat Black"/>
              <a:ea typeface="Montserrat Black"/>
              <a:cs typeface="Montserrat Black"/>
              <a:sym typeface="Montserrat Black"/>
            </a:endParaRPr>
          </a:p>
        </p:txBody>
      </p:sp>
      <p:sp>
        <p:nvSpPr>
          <p:cNvPr id="1771" name="Google Shape;1771;p51"/>
          <p:cNvSpPr txBox="1"/>
          <p:nvPr/>
        </p:nvSpPr>
        <p:spPr>
          <a:xfrm>
            <a:off x="5711962" y="3367375"/>
            <a:ext cx="23547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dk1"/>
                </a:solidFill>
                <a:latin typeface="Montserrat"/>
                <a:ea typeface="Montserrat"/>
                <a:cs typeface="Montserrat"/>
                <a:sym typeface="Montserrat"/>
              </a:rPr>
              <a:t>Real-time or post-processing classification</a:t>
            </a:r>
            <a:endParaRPr dirty="0">
              <a:solidFill>
                <a:schemeClr val="dk1"/>
              </a:solidFill>
              <a:latin typeface="Montserrat"/>
              <a:ea typeface="Montserrat"/>
              <a:cs typeface="Montserrat"/>
              <a:sym typeface="Montserrat"/>
            </a:endParaRPr>
          </a:p>
        </p:txBody>
      </p:sp>
      <p:sp>
        <p:nvSpPr>
          <p:cNvPr id="1772" name="Google Shape;1772;p51"/>
          <p:cNvSpPr/>
          <p:nvPr/>
        </p:nvSpPr>
        <p:spPr>
          <a:xfrm rot="5400000">
            <a:off x="3590824" y="1805275"/>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1"/>
          <p:cNvSpPr/>
          <p:nvPr/>
        </p:nvSpPr>
        <p:spPr>
          <a:xfrm rot="5400000">
            <a:off x="3590824" y="2573950"/>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1"/>
          <p:cNvSpPr/>
          <p:nvPr/>
        </p:nvSpPr>
        <p:spPr>
          <a:xfrm rot="5400000">
            <a:off x="3590824" y="3342625"/>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5" name="Google Shape;1775;p51"/>
          <p:cNvGrpSpPr/>
          <p:nvPr/>
        </p:nvGrpSpPr>
        <p:grpSpPr>
          <a:xfrm>
            <a:off x="3736787" y="1889380"/>
            <a:ext cx="323975" cy="365789"/>
            <a:chOff x="4020665" y="1431080"/>
            <a:chExt cx="531542" cy="602023"/>
          </a:xfrm>
        </p:grpSpPr>
        <p:sp>
          <p:nvSpPr>
            <p:cNvPr id="1776" name="Google Shape;1776;p51"/>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1"/>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1"/>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1"/>
          <p:cNvGrpSpPr/>
          <p:nvPr/>
        </p:nvGrpSpPr>
        <p:grpSpPr>
          <a:xfrm>
            <a:off x="3774797" y="2658069"/>
            <a:ext cx="247956" cy="365769"/>
            <a:chOff x="6162888" y="1431577"/>
            <a:chExt cx="414295" cy="601990"/>
          </a:xfrm>
        </p:grpSpPr>
        <p:sp>
          <p:nvSpPr>
            <p:cNvPr id="1792" name="Google Shape;1792;p51"/>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1"/>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1"/>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1"/>
          <p:cNvGrpSpPr/>
          <p:nvPr/>
        </p:nvGrpSpPr>
        <p:grpSpPr>
          <a:xfrm>
            <a:off x="3702586" y="3426738"/>
            <a:ext cx="392377" cy="365773"/>
            <a:chOff x="4002290" y="2305475"/>
            <a:chExt cx="601990" cy="567794"/>
          </a:xfrm>
        </p:grpSpPr>
        <p:sp>
          <p:nvSpPr>
            <p:cNvPr id="1800" name="Google Shape;1800;p51"/>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1"/>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1"/>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6" name="Google Shape;1816;p51"/>
          <p:cNvCxnSpPr>
            <a:stCxn id="1772" idx="2"/>
            <a:endCxn id="1744" idx="3"/>
          </p:cNvCxnSpPr>
          <p:nvPr/>
        </p:nvCxnSpPr>
        <p:spPr>
          <a:xfrm flipH="1">
            <a:off x="1877375" y="1897825"/>
            <a:ext cx="1754400" cy="195900"/>
          </a:xfrm>
          <a:prstGeom prst="bentConnector2">
            <a:avLst/>
          </a:prstGeom>
          <a:noFill/>
          <a:ln w="19050" cap="flat" cmpd="sng">
            <a:solidFill>
              <a:schemeClr val="dk2"/>
            </a:solidFill>
            <a:prstDash val="solid"/>
            <a:round/>
            <a:headEnd type="none" w="med" len="med"/>
            <a:tailEnd type="none" w="med" len="med"/>
          </a:ln>
        </p:spPr>
      </p:cxnSp>
      <p:cxnSp>
        <p:nvCxnSpPr>
          <p:cNvPr id="1817" name="Google Shape;1817;p51"/>
          <p:cNvCxnSpPr>
            <a:stCxn id="1744" idx="0"/>
            <a:endCxn id="1774" idx="1"/>
          </p:cNvCxnSpPr>
          <p:nvPr/>
        </p:nvCxnSpPr>
        <p:spPr>
          <a:xfrm rot="-5400000" flipH="1">
            <a:off x="2656688" y="2809000"/>
            <a:ext cx="195900" cy="1754400"/>
          </a:xfrm>
          <a:prstGeom prst="bentConnector2">
            <a:avLst/>
          </a:prstGeom>
          <a:noFill/>
          <a:ln w="19050" cap="flat" cmpd="sng">
            <a:solidFill>
              <a:schemeClr val="dk2"/>
            </a:solidFill>
            <a:prstDash val="solid"/>
            <a:round/>
            <a:headEnd type="none" w="med" len="med"/>
            <a:tailEnd type="none" w="med" len="med"/>
          </a:ln>
        </p:spPr>
      </p:cxnSp>
      <p:cxnSp>
        <p:nvCxnSpPr>
          <p:cNvPr id="1818" name="Google Shape;1818;p51"/>
          <p:cNvCxnSpPr>
            <a:stCxn id="1773" idx="2"/>
            <a:endCxn id="1744" idx="5"/>
          </p:cNvCxnSpPr>
          <p:nvPr/>
        </p:nvCxnSpPr>
        <p:spPr>
          <a:xfrm flipH="1">
            <a:off x="2525075" y="2666500"/>
            <a:ext cx="1106700" cy="597900"/>
          </a:xfrm>
          <a:prstGeom prst="bentConnector3">
            <a:avLst>
              <a:gd name="adj1" fmla="val 49997"/>
            </a:avLst>
          </a:prstGeom>
          <a:noFill/>
          <a:ln w="19050" cap="flat" cmpd="sng">
            <a:solidFill>
              <a:schemeClr val="dk2"/>
            </a:solidFill>
            <a:prstDash val="solid"/>
            <a:round/>
            <a:headEnd type="none" w="med" len="med"/>
            <a:tailEnd type="none" w="med" len="med"/>
          </a:ln>
        </p:spPr>
      </p:cxnSp>
      <p:grpSp>
        <p:nvGrpSpPr>
          <p:cNvPr id="1819" name="Google Shape;1819;p51"/>
          <p:cNvGrpSpPr/>
          <p:nvPr/>
        </p:nvGrpSpPr>
        <p:grpSpPr>
          <a:xfrm>
            <a:off x="7106825" y="1312225"/>
            <a:ext cx="76825" cy="76800"/>
            <a:chOff x="3104875" y="1099400"/>
            <a:chExt cx="76825" cy="76800"/>
          </a:xfrm>
        </p:grpSpPr>
        <p:sp>
          <p:nvSpPr>
            <p:cNvPr id="1820" name="Google Shape;1820;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 name="Google Shape;1822;p51"/>
          <p:cNvGrpSpPr/>
          <p:nvPr/>
        </p:nvGrpSpPr>
        <p:grpSpPr>
          <a:xfrm>
            <a:off x="1877450" y="837825"/>
            <a:ext cx="76825" cy="76800"/>
            <a:chOff x="3104875" y="1099400"/>
            <a:chExt cx="76825" cy="76800"/>
          </a:xfrm>
        </p:grpSpPr>
        <p:sp>
          <p:nvSpPr>
            <p:cNvPr id="1823" name="Google Shape;1823;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1"/>
          <p:cNvGrpSpPr/>
          <p:nvPr/>
        </p:nvGrpSpPr>
        <p:grpSpPr>
          <a:xfrm>
            <a:off x="4870450" y="4197150"/>
            <a:ext cx="76825" cy="76800"/>
            <a:chOff x="3104875" y="1099400"/>
            <a:chExt cx="76825" cy="76800"/>
          </a:xfrm>
        </p:grpSpPr>
        <p:sp>
          <p:nvSpPr>
            <p:cNvPr id="1826" name="Google Shape;1826;p51"/>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28" name="Google Shape;1828;p51"/>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829" name="Google Shape;1829;p51"/>
          <p:cNvPicPr preferRelativeResize="0"/>
          <p:nvPr/>
        </p:nvPicPr>
        <p:blipFill rotWithShape="1">
          <a:blip r:embed="rId5">
            <a:alphaModFix/>
          </a:blip>
          <a:srcRect l="18647" t="7960" r="8852" b="8336"/>
          <a:stretch/>
        </p:blipFill>
        <p:spPr>
          <a:xfrm rot="-1406513">
            <a:off x="1399635" y="4039437"/>
            <a:ext cx="1175233" cy="7632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68"/>
        <p:cNvGrpSpPr/>
        <p:nvPr/>
      </p:nvGrpSpPr>
      <p:grpSpPr>
        <a:xfrm>
          <a:off x="0" y="0"/>
          <a:ext cx="0" cy="0"/>
          <a:chOff x="0" y="0"/>
          <a:chExt cx="0" cy="0"/>
        </a:xfrm>
      </p:grpSpPr>
      <p:pic>
        <p:nvPicPr>
          <p:cNvPr id="1882" name="Google Shape;1882;p53"/>
          <p:cNvPicPr preferRelativeResize="0"/>
          <p:nvPr/>
        </p:nvPicPr>
        <p:blipFill rotWithShape="1">
          <a:blip r:embed="rId3">
            <a:alphaModFix/>
          </a:blip>
          <a:srcRect l="22009" r="18455"/>
          <a:stretch/>
        </p:blipFill>
        <p:spPr>
          <a:xfrm rot="1203246">
            <a:off x="5673206" y="1367046"/>
            <a:ext cx="1115441" cy="1053905"/>
          </a:xfrm>
          <a:prstGeom prst="rect">
            <a:avLst/>
          </a:prstGeom>
          <a:noFill/>
          <a:ln>
            <a:noFill/>
          </a:ln>
        </p:spPr>
      </p:pic>
      <p:pic>
        <p:nvPicPr>
          <p:cNvPr id="1883" name="Google Shape;1883;p53"/>
          <p:cNvPicPr preferRelativeResize="0"/>
          <p:nvPr/>
        </p:nvPicPr>
        <p:blipFill rotWithShape="1">
          <a:blip r:embed="rId4">
            <a:alphaModFix/>
          </a:blip>
          <a:srcRect l="18647" t="7960" r="8852" b="8336"/>
          <a:stretch/>
        </p:blipFill>
        <p:spPr>
          <a:xfrm rot="-1406513">
            <a:off x="5138385" y="3649387"/>
            <a:ext cx="1175233" cy="763227"/>
          </a:xfrm>
          <a:prstGeom prst="rect">
            <a:avLst/>
          </a:prstGeom>
          <a:noFill/>
          <a:ln>
            <a:noFill/>
          </a:ln>
        </p:spPr>
      </p:pic>
      <p:sp>
        <p:nvSpPr>
          <p:cNvPr id="1869" name="Google Shape;1869;p53"/>
          <p:cNvSpPr txBox="1">
            <a:spLocks noGrp="1"/>
          </p:cNvSpPr>
          <p:nvPr>
            <p:ph type="title"/>
          </p:nvPr>
        </p:nvSpPr>
        <p:spPr>
          <a:xfrm>
            <a:off x="720000" y="53950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Datasets &amp; Video  Collection</a:t>
            </a:r>
            <a:endParaRPr dirty="0"/>
          </a:p>
        </p:txBody>
      </p:sp>
      <p:sp>
        <p:nvSpPr>
          <p:cNvPr id="1870" name="Google Shape;1870;p53"/>
          <p:cNvSpPr txBox="1">
            <a:spLocks noGrp="1"/>
          </p:cNvSpPr>
          <p:nvPr>
            <p:ph type="subTitle" idx="1"/>
          </p:nvPr>
        </p:nvSpPr>
        <p:spPr>
          <a:xfrm>
            <a:off x="719999" y="1460284"/>
            <a:ext cx="5678331" cy="3147815"/>
          </a:xfrm>
          <a:prstGeom prst="rect">
            <a:avLst/>
          </a:prstGeom>
        </p:spPr>
        <p:txBody>
          <a:bodyPr spcFirstLastPara="1" wrap="square" lIns="91425" tIns="91425" rIns="91425" bIns="91425" anchor="t" anchorCtr="0">
            <a:noAutofit/>
          </a:bodyPr>
          <a:lstStyle/>
          <a:p>
            <a:pPr>
              <a:buNone/>
            </a:pPr>
            <a:r>
              <a:rPr lang="en-US" dirty="0"/>
              <a:t>We have a small, well-organized dataset to cover the main machine conditions we want to detect. The dataset includes:</a:t>
            </a:r>
          </a:p>
          <a:p>
            <a:pPr>
              <a:buFont typeface="Arial" panose="020B0604020202020204" pitchFamily="34" charset="0"/>
              <a:buChar char="•"/>
            </a:pPr>
            <a:r>
              <a:rPr lang="en-US" b="1" dirty="0"/>
              <a:t>3 machine states:</a:t>
            </a:r>
            <a:endParaRPr lang="en-US" dirty="0"/>
          </a:p>
          <a:p>
            <a:pPr marL="742950" lvl="1" indent="-285750" algn="l">
              <a:buFont typeface="Arial" panose="020B0604020202020204" pitchFamily="34" charset="0"/>
              <a:buChar char="•"/>
            </a:pPr>
            <a:r>
              <a:rPr lang="en-US" dirty="0"/>
              <a:t>Normal</a:t>
            </a:r>
          </a:p>
          <a:p>
            <a:pPr marL="742950" lvl="1" indent="-285750" algn="l">
              <a:buFont typeface="Arial" panose="020B0604020202020204" pitchFamily="34" charset="0"/>
              <a:buChar char="•"/>
            </a:pPr>
            <a:r>
              <a:rPr lang="en-US" dirty="0"/>
              <a:t>Unbalanced Weight</a:t>
            </a:r>
          </a:p>
          <a:p>
            <a:pPr marL="742950" lvl="1" indent="-285750" algn="l">
              <a:buFont typeface="Arial" panose="020B0604020202020204" pitchFamily="34" charset="0"/>
              <a:buChar char="•"/>
            </a:pPr>
            <a:r>
              <a:rPr lang="en-US" dirty="0"/>
              <a:t>Bearing Fault</a:t>
            </a:r>
          </a:p>
          <a:p>
            <a:pPr>
              <a:buFont typeface="Arial" panose="020B0604020202020204" pitchFamily="34" charset="0"/>
              <a:buChar char="•"/>
            </a:pPr>
            <a:r>
              <a:rPr lang="en-US" b="1" dirty="0"/>
              <a:t>2 camera views for each state:</a:t>
            </a:r>
            <a:endParaRPr lang="en-US" dirty="0"/>
          </a:p>
          <a:p>
            <a:pPr marL="742950" lvl="1" indent="-285750" algn="l">
              <a:buFont typeface="Arial" panose="020B0604020202020204" pitchFamily="34" charset="0"/>
              <a:buChar char="•"/>
            </a:pPr>
            <a:r>
              <a:rPr lang="en-US" dirty="0"/>
              <a:t>Front view (at 40 cm)</a:t>
            </a:r>
          </a:p>
          <a:p>
            <a:pPr marL="742950" lvl="1" indent="-285750" algn="l">
              <a:buFont typeface="Arial" panose="020B0604020202020204" pitchFamily="34" charset="0"/>
              <a:buChar char="•"/>
            </a:pPr>
            <a:r>
              <a:rPr lang="en-US" dirty="0"/>
              <a:t>Angled view</a:t>
            </a:r>
          </a:p>
          <a:p>
            <a:r>
              <a:rPr lang="en-US" dirty="0"/>
              <a:t>In total, there are </a:t>
            </a:r>
            <a:r>
              <a:rPr lang="en-US" b="1" dirty="0"/>
              <a:t>6 short videos</a:t>
            </a:r>
            <a:r>
              <a:rPr lang="en-US" dirty="0"/>
              <a:t> (one for each combination), all recorded at 250 RPM to capture visible vibration patterns.</a:t>
            </a:r>
          </a:p>
        </p:txBody>
      </p:sp>
      <p:grpSp>
        <p:nvGrpSpPr>
          <p:cNvPr id="1874" name="Google Shape;1874;p53"/>
          <p:cNvGrpSpPr/>
          <p:nvPr/>
        </p:nvGrpSpPr>
        <p:grpSpPr>
          <a:xfrm>
            <a:off x="1714950" y="845800"/>
            <a:ext cx="76825" cy="76800"/>
            <a:chOff x="3104875" y="1099400"/>
            <a:chExt cx="76825" cy="76800"/>
          </a:xfrm>
        </p:grpSpPr>
        <p:sp>
          <p:nvSpPr>
            <p:cNvPr id="1875" name="Google Shape;1875;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 name="Google Shape;1877;p53"/>
          <p:cNvGrpSpPr/>
          <p:nvPr/>
        </p:nvGrpSpPr>
        <p:grpSpPr>
          <a:xfrm>
            <a:off x="5376475" y="3066125"/>
            <a:ext cx="76825" cy="76800"/>
            <a:chOff x="3104875" y="1099400"/>
            <a:chExt cx="76825" cy="76800"/>
          </a:xfrm>
        </p:grpSpPr>
        <p:sp>
          <p:nvSpPr>
            <p:cNvPr id="1878" name="Google Shape;1878;p5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80" name="Google Shape;1880;p53"/>
          <p:cNvPicPr preferRelativeResize="0"/>
          <p:nvPr/>
        </p:nvPicPr>
        <p:blipFill rotWithShape="1">
          <a:blip r:embed="rId5">
            <a:alphaModFix/>
          </a:blip>
          <a:srcRect l="24331" t="5721" r="23342" b="4591"/>
          <a:stretch/>
        </p:blipFill>
        <p:spPr>
          <a:xfrm rot="2268302">
            <a:off x="6219637" y="2590174"/>
            <a:ext cx="1857374" cy="1790699"/>
          </a:xfrm>
          <a:prstGeom prst="rect">
            <a:avLst/>
          </a:prstGeom>
          <a:noFill/>
          <a:ln>
            <a:noFill/>
          </a:ln>
        </p:spPr>
      </p:pic>
      <p:pic>
        <p:nvPicPr>
          <p:cNvPr id="1881" name="Google Shape;1881;p53"/>
          <p:cNvPicPr preferRelativeResize="0"/>
          <p:nvPr/>
        </p:nvPicPr>
        <p:blipFill rotWithShape="1">
          <a:blip r:embed="rId6">
            <a:alphaModFix/>
          </a:blip>
          <a:srcRect l="15236" r="10474"/>
          <a:stretch/>
        </p:blipFill>
        <p:spPr>
          <a:xfrm rot="-8866461">
            <a:off x="7184037" y="1883943"/>
            <a:ext cx="1535572" cy="1375613"/>
          </a:xfrm>
          <a:prstGeom prst="rect">
            <a:avLst/>
          </a:prstGeom>
          <a:noFill/>
          <a:ln>
            <a:noFill/>
          </a:ln>
        </p:spPr>
      </p:pic>
      <p:pic>
        <p:nvPicPr>
          <p:cNvPr id="1884" name="Google Shape;1884;p53"/>
          <p:cNvPicPr preferRelativeResize="0"/>
          <p:nvPr/>
        </p:nvPicPr>
        <p:blipFill rotWithShape="1">
          <a:blip r:embed="rId7">
            <a:alphaModFix/>
          </a:blip>
          <a:srcRect l="25537" t="7152" r="23467" b="5838"/>
          <a:stretch/>
        </p:blipFill>
        <p:spPr>
          <a:xfrm>
            <a:off x="6634726" y="778425"/>
            <a:ext cx="1671077" cy="1603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0"/>
        <p:cNvGrpSpPr/>
        <p:nvPr/>
      </p:nvGrpSpPr>
      <p:grpSpPr>
        <a:xfrm>
          <a:off x="0" y="0"/>
          <a:ext cx="0" cy="0"/>
          <a:chOff x="0" y="0"/>
          <a:chExt cx="0" cy="0"/>
        </a:xfrm>
      </p:grpSpPr>
      <p:pic>
        <p:nvPicPr>
          <p:cNvPr id="2147" name="Google Shape;2147;p59"/>
          <p:cNvPicPr preferRelativeResize="0"/>
          <p:nvPr/>
        </p:nvPicPr>
        <p:blipFill rotWithShape="1">
          <a:blip r:embed="rId3">
            <a:alphaModFix/>
          </a:blip>
          <a:srcRect l="22009" r="18455"/>
          <a:stretch/>
        </p:blipFill>
        <p:spPr>
          <a:xfrm rot="1913061">
            <a:off x="7375920" y="328184"/>
            <a:ext cx="861581" cy="814058"/>
          </a:xfrm>
          <a:prstGeom prst="rect">
            <a:avLst/>
          </a:prstGeom>
          <a:noFill/>
          <a:ln>
            <a:noFill/>
          </a:ln>
        </p:spPr>
      </p:pic>
      <p:pic>
        <p:nvPicPr>
          <p:cNvPr id="2148" name="Google Shape;2148;p59"/>
          <p:cNvPicPr preferRelativeResize="0"/>
          <p:nvPr/>
        </p:nvPicPr>
        <p:blipFill rotWithShape="1">
          <a:blip r:embed="rId4">
            <a:alphaModFix/>
          </a:blip>
          <a:srcRect l="18647" t="7960" r="8852" b="8336"/>
          <a:stretch/>
        </p:blipFill>
        <p:spPr>
          <a:xfrm rot="9084173">
            <a:off x="1237961" y="787475"/>
            <a:ext cx="1175231" cy="763226"/>
          </a:xfrm>
          <a:prstGeom prst="rect">
            <a:avLst/>
          </a:prstGeom>
          <a:noFill/>
          <a:ln>
            <a:noFill/>
          </a:ln>
        </p:spPr>
      </p:pic>
      <p:sp>
        <p:nvSpPr>
          <p:cNvPr id="2061" name="Google Shape;2061;p59"/>
          <p:cNvSpPr/>
          <p:nvPr/>
        </p:nvSpPr>
        <p:spPr>
          <a:xfrm rot="5400000">
            <a:off x="1252872" y="2323950"/>
            <a:ext cx="903900" cy="783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rot="5400000">
            <a:off x="5075776" y="2323950"/>
            <a:ext cx="903900" cy="783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rot="5400000">
            <a:off x="6987227" y="2630048"/>
            <a:ext cx="903900" cy="783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rot="5400000">
            <a:off x="3164324" y="2630048"/>
            <a:ext cx="903900" cy="7836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Video Preprocessing Pipeline</a:t>
            </a:r>
            <a:endParaRPr dirty="0"/>
          </a:p>
        </p:txBody>
      </p:sp>
      <p:sp>
        <p:nvSpPr>
          <p:cNvPr id="2066" name="Google Shape;2066;p59"/>
          <p:cNvSpPr/>
          <p:nvPr/>
        </p:nvSpPr>
        <p:spPr>
          <a:xfrm rot="10800000">
            <a:off x="6484674"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txBox="1"/>
          <p:nvPr/>
        </p:nvSpPr>
        <p:spPr>
          <a:xfrm>
            <a:off x="744672"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STEP 1</a:t>
            </a:r>
            <a:endParaRPr sz="2100" dirty="0">
              <a:solidFill>
                <a:schemeClr val="dk1"/>
              </a:solidFill>
              <a:latin typeface="Montserrat Black"/>
              <a:ea typeface="Montserrat Black"/>
              <a:cs typeface="Montserrat Black"/>
              <a:sym typeface="Montserrat Black"/>
            </a:endParaRPr>
          </a:p>
        </p:txBody>
      </p:sp>
      <p:sp>
        <p:nvSpPr>
          <p:cNvPr id="2068" name="Google Shape;2068;p59"/>
          <p:cNvSpPr txBox="1"/>
          <p:nvPr/>
        </p:nvSpPr>
        <p:spPr>
          <a:xfrm>
            <a:off x="2656124"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STEP 2</a:t>
            </a:r>
            <a:endParaRPr sz="2100" dirty="0">
              <a:solidFill>
                <a:schemeClr val="dk1"/>
              </a:solidFill>
              <a:latin typeface="Montserrat Black"/>
              <a:ea typeface="Montserrat Black"/>
              <a:cs typeface="Montserrat Black"/>
              <a:sym typeface="Montserrat Black"/>
            </a:endParaRPr>
          </a:p>
        </p:txBody>
      </p:sp>
      <p:sp>
        <p:nvSpPr>
          <p:cNvPr id="2069" name="Google Shape;2069;p59"/>
          <p:cNvSpPr txBox="1"/>
          <p:nvPr/>
        </p:nvSpPr>
        <p:spPr>
          <a:xfrm>
            <a:off x="2501662" y="1342775"/>
            <a:ext cx="2300887" cy="754935"/>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chemeClr val="dk1"/>
                </a:solidFill>
                <a:latin typeface="Montserrat"/>
                <a:ea typeface="Montserrat"/>
                <a:cs typeface="Montserrat"/>
                <a:sym typeface="Montserrat"/>
              </a:rPr>
              <a:t>Motion-based ROI detection (finds active vibrating area)</a:t>
            </a:r>
            <a:endParaRPr dirty="0">
              <a:solidFill>
                <a:schemeClr val="dk1"/>
              </a:solidFill>
              <a:latin typeface="Montserrat"/>
              <a:ea typeface="Montserrat"/>
              <a:cs typeface="Montserrat"/>
              <a:sym typeface="Montserrat"/>
            </a:endParaRPr>
          </a:p>
        </p:txBody>
      </p:sp>
      <p:sp>
        <p:nvSpPr>
          <p:cNvPr id="2070" name="Google Shape;2070;p59"/>
          <p:cNvSpPr/>
          <p:nvPr/>
        </p:nvSpPr>
        <p:spPr>
          <a:xfrm rot="10800000">
            <a:off x="4573201" y="1927914"/>
            <a:ext cx="1909049" cy="953666"/>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rot="10800000">
            <a:off x="2661771" y="2871507"/>
            <a:ext cx="1909006" cy="955096"/>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rot="10800000">
            <a:off x="750298" y="1927914"/>
            <a:ext cx="1909049" cy="953666"/>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19050" cap="rnd" cmpd="sng">
            <a:solidFill>
              <a:schemeClr val="dk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rot="10800000">
            <a:off x="6397730" y="2776039"/>
            <a:ext cx="159037" cy="159009"/>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rot="10800000">
            <a:off x="4488802" y="2776039"/>
            <a:ext cx="158994" cy="159009"/>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rot="10800000">
            <a:off x="2579832" y="2776039"/>
            <a:ext cx="158994" cy="159009"/>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txBox="1"/>
          <p:nvPr/>
        </p:nvSpPr>
        <p:spPr>
          <a:xfrm>
            <a:off x="4567576" y="3265870"/>
            <a:ext cx="1920300" cy="4572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STEP 3</a:t>
            </a:r>
            <a:endParaRPr sz="2100" dirty="0">
              <a:solidFill>
                <a:schemeClr val="dk1"/>
              </a:solidFill>
              <a:latin typeface="Montserrat Black"/>
              <a:ea typeface="Montserrat Black"/>
              <a:cs typeface="Montserrat Black"/>
              <a:sym typeface="Montserrat Black"/>
            </a:endParaRPr>
          </a:p>
        </p:txBody>
      </p:sp>
      <p:sp>
        <p:nvSpPr>
          <p:cNvPr id="2077" name="Google Shape;2077;p59"/>
          <p:cNvSpPr txBox="1"/>
          <p:nvPr/>
        </p:nvSpPr>
        <p:spPr>
          <a:xfrm>
            <a:off x="6479027" y="2006363"/>
            <a:ext cx="1920300" cy="45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dirty="0">
                <a:solidFill>
                  <a:schemeClr val="dk1"/>
                </a:solidFill>
                <a:latin typeface="Montserrat Black"/>
                <a:ea typeface="Montserrat Black"/>
                <a:cs typeface="Montserrat Black"/>
                <a:sym typeface="Montserrat Black"/>
              </a:rPr>
              <a:t>STEP 4</a:t>
            </a:r>
            <a:endParaRPr sz="2100" dirty="0">
              <a:solidFill>
                <a:schemeClr val="dk1"/>
              </a:solidFill>
              <a:latin typeface="Montserrat Black"/>
              <a:ea typeface="Montserrat Black"/>
              <a:cs typeface="Montserrat Black"/>
              <a:sym typeface="Montserrat Black"/>
            </a:endParaRPr>
          </a:p>
        </p:txBody>
      </p:sp>
      <p:sp>
        <p:nvSpPr>
          <p:cNvPr id="2078" name="Google Shape;2078;p59"/>
          <p:cNvSpPr txBox="1"/>
          <p:nvPr/>
        </p:nvSpPr>
        <p:spPr>
          <a:xfrm>
            <a:off x="6479027" y="1565747"/>
            <a:ext cx="1920300" cy="484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US">
                <a:solidFill>
                  <a:schemeClr val="dk1"/>
                </a:solidFill>
                <a:latin typeface="Montserrat"/>
                <a:ea typeface="Montserrat"/>
                <a:cs typeface="Montserrat"/>
                <a:sym typeface="Montserrat"/>
              </a:rPr>
              <a:t>Cropping &amp; saving processed frames</a:t>
            </a:r>
            <a:endParaRPr dirty="0">
              <a:solidFill>
                <a:schemeClr val="dk1"/>
              </a:solidFill>
              <a:latin typeface="Montserrat"/>
              <a:ea typeface="Montserrat"/>
              <a:cs typeface="Montserrat"/>
              <a:sym typeface="Montserrat"/>
            </a:endParaRPr>
          </a:p>
        </p:txBody>
      </p:sp>
      <p:sp>
        <p:nvSpPr>
          <p:cNvPr id="2079" name="Google Shape;2079;p59"/>
          <p:cNvSpPr txBox="1"/>
          <p:nvPr/>
        </p:nvSpPr>
        <p:spPr>
          <a:xfrm>
            <a:off x="744672" y="3646099"/>
            <a:ext cx="1920300" cy="85371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chemeClr val="dk1"/>
                </a:solidFill>
                <a:latin typeface="Montserrat"/>
                <a:ea typeface="Montserrat"/>
                <a:cs typeface="Montserrat"/>
                <a:sym typeface="Montserrat"/>
              </a:rPr>
              <a:t>Video stabilization (removes camera shake)</a:t>
            </a:r>
            <a:endParaRPr lang="en-US" dirty="0">
              <a:solidFill>
                <a:schemeClr val="dk1"/>
              </a:solidFill>
              <a:latin typeface="Montserrat"/>
              <a:ea typeface="Montserrat"/>
              <a:cs typeface="Montserrat"/>
              <a:sym typeface="Montserrat"/>
            </a:endParaRPr>
          </a:p>
        </p:txBody>
      </p:sp>
      <p:sp>
        <p:nvSpPr>
          <p:cNvPr id="2080" name="Google Shape;2080;p59"/>
          <p:cNvSpPr txBox="1"/>
          <p:nvPr/>
        </p:nvSpPr>
        <p:spPr>
          <a:xfrm>
            <a:off x="4567576" y="3646099"/>
            <a:ext cx="1920300" cy="108231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dk1"/>
                </a:solidFill>
                <a:latin typeface="Montserrat"/>
                <a:ea typeface="Montserrat"/>
                <a:cs typeface="Montserrat"/>
                <a:sym typeface="Montserrat"/>
              </a:rPr>
              <a:t>Histogram equalization (enhances contrast)</a:t>
            </a:r>
            <a:endParaRPr dirty="0">
              <a:solidFill>
                <a:schemeClr val="dk1"/>
              </a:solidFill>
              <a:latin typeface="Montserrat"/>
              <a:ea typeface="Montserrat"/>
              <a:cs typeface="Montserrat"/>
              <a:sym typeface="Montserrat"/>
            </a:endParaRPr>
          </a:p>
        </p:txBody>
      </p:sp>
      <p:grpSp>
        <p:nvGrpSpPr>
          <p:cNvPr id="2081" name="Google Shape;2081;p59"/>
          <p:cNvGrpSpPr/>
          <p:nvPr/>
        </p:nvGrpSpPr>
        <p:grpSpPr>
          <a:xfrm>
            <a:off x="7225927" y="2753510"/>
            <a:ext cx="426501" cy="536674"/>
            <a:chOff x="2636386" y="3145176"/>
            <a:chExt cx="478408" cy="601990"/>
          </a:xfrm>
        </p:grpSpPr>
        <p:sp>
          <p:nvSpPr>
            <p:cNvPr id="2082" name="Google Shape;2082;p59"/>
            <p:cNvSpPr/>
            <p:nvPr/>
          </p:nvSpPr>
          <p:spPr>
            <a:xfrm>
              <a:off x="2849653" y="3556785"/>
              <a:ext cx="51874" cy="17678"/>
            </a:xfrm>
            <a:custGeom>
              <a:avLst/>
              <a:gdLst/>
              <a:ahLst/>
              <a:cxnLst/>
              <a:rect l="l" t="t" r="r" b="b"/>
              <a:pathLst>
                <a:path w="1564" h="533" extrusionOk="0">
                  <a:moveTo>
                    <a:pt x="266" y="0"/>
                  </a:moveTo>
                  <a:cubicBezTo>
                    <a:pt x="119" y="0"/>
                    <a:pt x="0" y="119"/>
                    <a:pt x="0" y="266"/>
                  </a:cubicBezTo>
                  <a:cubicBezTo>
                    <a:pt x="0" y="413"/>
                    <a:pt x="119" y="532"/>
                    <a:pt x="266" y="532"/>
                  </a:cubicBezTo>
                  <a:lnTo>
                    <a:pt x="1297" y="532"/>
                  </a:lnTo>
                  <a:cubicBezTo>
                    <a:pt x="1444" y="532"/>
                    <a:pt x="1563" y="413"/>
                    <a:pt x="1563" y="266"/>
                  </a:cubicBezTo>
                  <a:cubicBezTo>
                    <a:pt x="1563" y="119"/>
                    <a:pt x="1444"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2895093" y="3384513"/>
              <a:ext cx="120232" cy="79171"/>
            </a:xfrm>
            <a:custGeom>
              <a:avLst/>
              <a:gdLst/>
              <a:ahLst/>
              <a:cxnLst/>
              <a:rect l="l" t="t" r="r" b="b"/>
              <a:pathLst>
                <a:path w="3625" h="2387" extrusionOk="0">
                  <a:moveTo>
                    <a:pt x="1812" y="965"/>
                  </a:moveTo>
                  <a:cubicBezTo>
                    <a:pt x="1939" y="965"/>
                    <a:pt x="2041" y="1068"/>
                    <a:pt x="2041" y="1194"/>
                  </a:cubicBezTo>
                  <a:cubicBezTo>
                    <a:pt x="2041" y="1319"/>
                    <a:pt x="1939" y="1422"/>
                    <a:pt x="1812" y="1422"/>
                  </a:cubicBezTo>
                  <a:cubicBezTo>
                    <a:pt x="1685" y="1422"/>
                    <a:pt x="1582" y="1319"/>
                    <a:pt x="1582" y="1194"/>
                  </a:cubicBezTo>
                  <a:cubicBezTo>
                    <a:pt x="1582" y="1067"/>
                    <a:pt x="1685" y="965"/>
                    <a:pt x="1812" y="965"/>
                  </a:cubicBezTo>
                  <a:close/>
                  <a:moveTo>
                    <a:pt x="2306" y="617"/>
                  </a:moveTo>
                  <a:lnTo>
                    <a:pt x="2306" y="617"/>
                  </a:lnTo>
                  <a:cubicBezTo>
                    <a:pt x="2607" y="722"/>
                    <a:pt x="2870" y="921"/>
                    <a:pt x="3055" y="1194"/>
                  </a:cubicBezTo>
                  <a:cubicBezTo>
                    <a:pt x="2870" y="1466"/>
                    <a:pt x="2608" y="1665"/>
                    <a:pt x="2306" y="1770"/>
                  </a:cubicBezTo>
                  <a:cubicBezTo>
                    <a:pt x="2469" y="1630"/>
                    <a:pt x="2573" y="1424"/>
                    <a:pt x="2573" y="1193"/>
                  </a:cubicBezTo>
                  <a:cubicBezTo>
                    <a:pt x="2573" y="963"/>
                    <a:pt x="2469" y="757"/>
                    <a:pt x="2306" y="617"/>
                  </a:cubicBezTo>
                  <a:close/>
                  <a:moveTo>
                    <a:pt x="1317" y="617"/>
                  </a:moveTo>
                  <a:lnTo>
                    <a:pt x="1317" y="617"/>
                  </a:lnTo>
                  <a:cubicBezTo>
                    <a:pt x="1154" y="757"/>
                    <a:pt x="1050" y="963"/>
                    <a:pt x="1050" y="1194"/>
                  </a:cubicBezTo>
                  <a:cubicBezTo>
                    <a:pt x="1050" y="1424"/>
                    <a:pt x="1154" y="1631"/>
                    <a:pt x="1317" y="1771"/>
                  </a:cubicBezTo>
                  <a:cubicBezTo>
                    <a:pt x="1017" y="1666"/>
                    <a:pt x="754" y="1466"/>
                    <a:pt x="569" y="1194"/>
                  </a:cubicBezTo>
                  <a:cubicBezTo>
                    <a:pt x="754" y="921"/>
                    <a:pt x="1017" y="721"/>
                    <a:pt x="1317" y="617"/>
                  </a:cubicBezTo>
                  <a:close/>
                  <a:moveTo>
                    <a:pt x="1812" y="1"/>
                  </a:moveTo>
                  <a:cubicBezTo>
                    <a:pt x="1109" y="1"/>
                    <a:pt x="465" y="357"/>
                    <a:pt x="91" y="954"/>
                  </a:cubicBezTo>
                  <a:cubicBezTo>
                    <a:pt x="0" y="1100"/>
                    <a:pt x="0" y="1287"/>
                    <a:pt x="91" y="1433"/>
                  </a:cubicBezTo>
                  <a:cubicBezTo>
                    <a:pt x="465" y="2030"/>
                    <a:pt x="1109" y="2386"/>
                    <a:pt x="1812" y="2386"/>
                  </a:cubicBezTo>
                  <a:cubicBezTo>
                    <a:pt x="2516" y="2386"/>
                    <a:pt x="3158" y="2030"/>
                    <a:pt x="3532" y="1433"/>
                  </a:cubicBezTo>
                  <a:cubicBezTo>
                    <a:pt x="3624" y="1287"/>
                    <a:pt x="3624" y="1100"/>
                    <a:pt x="3532" y="954"/>
                  </a:cubicBezTo>
                  <a:cubicBezTo>
                    <a:pt x="3158" y="357"/>
                    <a:pt x="2515"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2893335" y="3344745"/>
              <a:ext cx="115821" cy="29121"/>
            </a:xfrm>
            <a:custGeom>
              <a:avLst/>
              <a:gdLst/>
              <a:ahLst/>
              <a:cxnLst/>
              <a:rect l="l" t="t" r="r" b="b"/>
              <a:pathLst>
                <a:path w="3492" h="878" extrusionOk="0">
                  <a:moveTo>
                    <a:pt x="1746" y="1"/>
                  </a:moveTo>
                  <a:cubicBezTo>
                    <a:pt x="1209" y="1"/>
                    <a:pt x="673" y="125"/>
                    <a:pt x="183" y="374"/>
                  </a:cubicBezTo>
                  <a:cubicBezTo>
                    <a:pt x="53" y="441"/>
                    <a:pt x="1" y="601"/>
                    <a:pt x="67" y="732"/>
                  </a:cubicBezTo>
                  <a:cubicBezTo>
                    <a:pt x="115" y="824"/>
                    <a:pt x="208" y="877"/>
                    <a:pt x="305" y="877"/>
                  </a:cubicBezTo>
                  <a:cubicBezTo>
                    <a:pt x="345" y="877"/>
                    <a:pt x="386" y="868"/>
                    <a:pt x="425" y="849"/>
                  </a:cubicBezTo>
                  <a:cubicBezTo>
                    <a:pt x="838" y="638"/>
                    <a:pt x="1292" y="532"/>
                    <a:pt x="1746" y="532"/>
                  </a:cubicBezTo>
                  <a:cubicBezTo>
                    <a:pt x="2200" y="532"/>
                    <a:pt x="2653" y="638"/>
                    <a:pt x="3067" y="849"/>
                  </a:cubicBezTo>
                  <a:cubicBezTo>
                    <a:pt x="3106" y="868"/>
                    <a:pt x="3147" y="878"/>
                    <a:pt x="3188" y="878"/>
                  </a:cubicBezTo>
                  <a:cubicBezTo>
                    <a:pt x="3284" y="878"/>
                    <a:pt x="3378" y="824"/>
                    <a:pt x="3425" y="732"/>
                  </a:cubicBezTo>
                  <a:cubicBezTo>
                    <a:pt x="3492" y="601"/>
                    <a:pt x="3439" y="441"/>
                    <a:pt x="3309" y="374"/>
                  </a:cubicBezTo>
                  <a:cubicBezTo>
                    <a:pt x="2820" y="125"/>
                    <a:pt x="2283" y="1"/>
                    <a:pt x="1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2730250" y="3349223"/>
              <a:ext cx="114163" cy="114096"/>
            </a:xfrm>
            <a:custGeom>
              <a:avLst/>
              <a:gdLst/>
              <a:ahLst/>
              <a:cxnLst/>
              <a:rect l="l" t="t" r="r" b="b"/>
              <a:pathLst>
                <a:path w="3442" h="3440" extrusionOk="0">
                  <a:moveTo>
                    <a:pt x="1720" y="532"/>
                  </a:moveTo>
                  <a:cubicBezTo>
                    <a:pt x="2285" y="532"/>
                    <a:pt x="2757" y="926"/>
                    <a:pt x="2879" y="1454"/>
                  </a:cubicBezTo>
                  <a:lnTo>
                    <a:pt x="563" y="1454"/>
                  </a:lnTo>
                  <a:cubicBezTo>
                    <a:pt x="684" y="926"/>
                    <a:pt x="1157" y="532"/>
                    <a:pt x="1720" y="532"/>
                  </a:cubicBezTo>
                  <a:close/>
                  <a:moveTo>
                    <a:pt x="2879" y="1986"/>
                  </a:moveTo>
                  <a:cubicBezTo>
                    <a:pt x="2757" y="2514"/>
                    <a:pt x="2285" y="2908"/>
                    <a:pt x="1720" y="2908"/>
                  </a:cubicBezTo>
                  <a:cubicBezTo>
                    <a:pt x="1157" y="2908"/>
                    <a:pt x="684" y="2514"/>
                    <a:pt x="563" y="1986"/>
                  </a:cubicBezTo>
                  <a:close/>
                  <a:moveTo>
                    <a:pt x="1720" y="0"/>
                  </a:moveTo>
                  <a:cubicBezTo>
                    <a:pt x="773" y="0"/>
                    <a:pt x="1" y="771"/>
                    <a:pt x="1" y="1720"/>
                  </a:cubicBezTo>
                  <a:cubicBezTo>
                    <a:pt x="1" y="2669"/>
                    <a:pt x="773" y="3440"/>
                    <a:pt x="1720" y="3440"/>
                  </a:cubicBezTo>
                  <a:cubicBezTo>
                    <a:pt x="2669" y="3440"/>
                    <a:pt x="3441" y="2669"/>
                    <a:pt x="3441" y="1720"/>
                  </a:cubicBezTo>
                  <a:cubicBezTo>
                    <a:pt x="3441" y="771"/>
                    <a:pt x="2669" y="0"/>
                    <a:pt x="17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636386" y="3145176"/>
              <a:ext cx="478408" cy="601990"/>
            </a:xfrm>
            <a:custGeom>
              <a:avLst/>
              <a:gdLst/>
              <a:ahLst/>
              <a:cxnLst/>
              <a:rect l="l" t="t" r="r" b="b"/>
              <a:pathLst>
                <a:path w="14424" h="18150" extrusionOk="0">
                  <a:moveTo>
                    <a:pt x="7369" y="533"/>
                  </a:moveTo>
                  <a:cubicBezTo>
                    <a:pt x="7983" y="533"/>
                    <a:pt x="8481" y="1031"/>
                    <a:pt x="8481" y="1644"/>
                  </a:cubicBezTo>
                  <a:lnTo>
                    <a:pt x="8481" y="2346"/>
                  </a:lnTo>
                  <a:cubicBezTo>
                    <a:pt x="8109" y="2318"/>
                    <a:pt x="7698" y="2305"/>
                    <a:pt x="7238" y="2305"/>
                  </a:cubicBezTo>
                  <a:lnTo>
                    <a:pt x="7185" y="2305"/>
                  </a:lnTo>
                  <a:cubicBezTo>
                    <a:pt x="6070" y="2305"/>
                    <a:pt x="4659" y="2372"/>
                    <a:pt x="3640" y="2887"/>
                  </a:cubicBezTo>
                  <a:cubicBezTo>
                    <a:pt x="3203" y="3108"/>
                    <a:pt x="2859" y="3395"/>
                    <a:pt x="2607" y="3752"/>
                  </a:cubicBezTo>
                  <a:lnTo>
                    <a:pt x="2607" y="1644"/>
                  </a:lnTo>
                  <a:cubicBezTo>
                    <a:pt x="2607" y="1031"/>
                    <a:pt x="3106" y="533"/>
                    <a:pt x="3719" y="533"/>
                  </a:cubicBezTo>
                  <a:close/>
                  <a:moveTo>
                    <a:pt x="5728" y="2898"/>
                  </a:moveTo>
                  <a:lnTo>
                    <a:pt x="5728" y="3998"/>
                  </a:lnTo>
                  <a:lnTo>
                    <a:pt x="3087" y="3998"/>
                  </a:lnTo>
                  <a:cubicBezTo>
                    <a:pt x="3286" y="3739"/>
                    <a:pt x="3549" y="3529"/>
                    <a:pt x="3880" y="3361"/>
                  </a:cubicBezTo>
                  <a:cubicBezTo>
                    <a:pt x="4346" y="3125"/>
                    <a:pt x="4940" y="2975"/>
                    <a:pt x="5728" y="2898"/>
                  </a:cubicBezTo>
                  <a:close/>
                  <a:moveTo>
                    <a:pt x="1304" y="4935"/>
                  </a:moveTo>
                  <a:cubicBezTo>
                    <a:pt x="1456" y="4935"/>
                    <a:pt x="1579" y="5060"/>
                    <a:pt x="1579" y="5212"/>
                  </a:cubicBezTo>
                  <a:cubicBezTo>
                    <a:pt x="1579" y="5363"/>
                    <a:pt x="1456" y="5487"/>
                    <a:pt x="1304" y="5487"/>
                  </a:cubicBezTo>
                  <a:cubicBezTo>
                    <a:pt x="1152" y="5487"/>
                    <a:pt x="1029" y="5363"/>
                    <a:pt x="1029" y="5212"/>
                  </a:cubicBezTo>
                  <a:cubicBezTo>
                    <a:pt x="1029" y="5060"/>
                    <a:pt x="1152" y="4935"/>
                    <a:pt x="1304" y="4935"/>
                  </a:cubicBezTo>
                  <a:close/>
                  <a:moveTo>
                    <a:pt x="2075" y="5448"/>
                  </a:moveTo>
                  <a:lnTo>
                    <a:pt x="2075" y="6797"/>
                  </a:lnTo>
                  <a:cubicBezTo>
                    <a:pt x="2033" y="6895"/>
                    <a:pt x="1996" y="6994"/>
                    <a:pt x="1965" y="7097"/>
                  </a:cubicBezTo>
                  <a:lnTo>
                    <a:pt x="1570" y="7097"/>
                  </a:lnTo>
                  <a:lnTo>
                    <a:pt x="1570" y="5972"/>
                  </a:lnTo>
                  <a:cubicBezTo>
                    <a:pt x="1810" y="5888"/>
                    <a:pt x="2000" y="5693"/>
                    <a:pt x="2075" y="5448"/>
                  </a:cubicBezTo>
                  <a:close/>
                  <a:moveTo>
                    <a:pt x="1861" y="7629"/>
                  </a:moveTo>
                  <a:cubicBezTo>
                    <a:pt x="1854" y="7709"/>
                    <a:pt x="1850" y="7791"/>
                    <a:pt x="1850" y="7872"/>
                  </a:cubicBezTo>
                  <a:cubicBezTo>
                    <a:pt x="1850" y="8254"/>
                    <a:pt x="1930" y="8616"/>
                    <a:pt x="2073" y="8946"/>
                  </a:cubicBezTo>
                  <a:lnTo>
                    <a:pt x="814" y="8946"/>
                  </a:lnTo>
                  <a:lnTo>
                    <a:pt x="814" y="7783"/>
                  </a:lnTo>
                  <a:cubicBezTo>
                    <a:pt x="814" y="7697"/>
                    <a:pt x="883" y="7629"/>
                    <a:pt x="968" y="7629"/>
                  </a:cubicBezTo>
                  <a:close/>
                  <a:moveTo>
                    <a:pt x="5728" y="4530"/>
                  </a:moveTo>
                  <a:lnTo>
                    <a:pt x="5728" y="5441"/>
                  </a:lnTo>
                  <a:cubicBezTo>
                    <a:pt x="5628" y="5392"/>
                    <a:pt x="5525" y="5349"/>
                    <a:pt x="5418" y="5313"/>
                  </a:cubicBezTo>
                  <a:cubicBezTo>
                    <a:pt x="5390" y="5304"/>
                    <a:pt x="5361" y="5299"/>
                    <a:pt x="5332" y="5299"/>
                  </a:cubicBezTo>
                  <a:cubicBezTo>
                    <a:pt x="5222" y="5299"/>
                    <a:pt x="5119" y="5369"/>
                    <a:pt x="5081" y="5480"/>
                  </a:cubicBezTo>
                  <a:cubicBezTo>
                    <a:pt x="5034" y="5618"/>
                    <a:pt x="5109" y="5769"/>
                    <a:pt x="5248" y="5816"/>
                  </a:cubicBezTo>
                  <a:cubicBezTo>
                    <a:pt x="6129" y="6115"/>
                    <a:pt x="6720" y="6941"/>
                    <a:pt x="6720" y="7872"/>
                  </a:cubicBezTo>
                  <a:cubicBezTo>
                    <a:pt x="6720" y="9068"/>
                    <a:pt x="5748" y="10041"/>
                    <a:pt x="4550" y="10041"/>
                  </a:cubicBezTo>
                  <a:cubicBezTo>
                    <a:pt x="3354" y="10041"/>
                    <a:pt x="2381" y="9068"/>
                    <a:pt x="2381" y="7872"/>
                  </a:cubicBezTo>
                  <a:cubicBezTo>
                    <a:pt x="2382" y="6969"/>
                    <a:pt x="2950" y="6152"/>
                    <a:pt x="3795" y="5838"/>
                  </a:cubicBezTo>
                  <a:cubicBezTo>
                    <a:pt x="3932" y="5787"/>
                    <a:pt x="4003" y="5634"/>
                    <a:pt x="3952" y="5496"/>
                  </a:cubicBezTo>
                  <a:cubicBezTo>
                    <a:pt x="3912" y="5389"/>
                    <a:pt x="3810" y="5323"/>
                    <a:pt x="3702" y="5323"/>
                  </a:cubicBezTo>
                  <a:cubicBezTo>
                    <a:pt x="3671" y="5323"/>
                    <a:pt x="3640" y="5328"/>
                    <a:pt x="3610" y="5339"/>
                  </a:cubicBezTo>
                  <a:cubicBezTo>
                    <a:pt x="3223" y="5484"/>
                    <a:pt x="2882" y="5712"/>
                    <a:pt x="2607" y="5999"/>
                  </a:cubicBezTo>
                  <a:lnTo>
                    <a:pt x="2607" y="5683"/>
                  </a:lnTo>
                  <a:cubicBezTo>
                    <a:pt x="2607" y="5239"/>
                    <a:pt x="2667" y="4857"/>
                    <a:pt x="2793" y="4530"/>
                  </a:cubicBezTo>
                  <a:close/>
                  <a:moveTo>
                    <a:pt x="12349" y="7641"/>
                  </a:moveTo>
                  <a:cubicBezTo>
                    <a:pt x="12950" y="7725"/>
                    <a:pt x="13415" y="8243"/>
                    <a:pt x="13415" y="8867"/>
                  </a:cubicBezTo>
                  <a:lnTo>
                    <a:pt x="13415" y="9029"/>
                  </a:lnTo>
                  <a:cubicBezTo>
                    <a:pt x="13415" y="9658"/>
                    <a:pt x="12942" y="10180"/>
                    <a:pt x="12332" y="10257"/>
                  </a:cubicBezTo>
                  <a:cubicBezTo>
                    <a:pt x="12342" y="10125"/>
                    <a:pt x="12349" y="9991"/>
                    <a:pt x="12349" y="9857"/>
                  </a:cubicBezTo>
                  <a:lnTo>
                    <a:pt x="12349" y="9214"/>
                  </a:lnTo>
                  <a:lnTo>
                    <a:pt x="12653" y="9214"/>
                  </a:lnTo>
                  <a:cubicBezTo>
                    <a:pt x="12800" y="9214"/>
                    <a:pt x="12919" y="9095"/>
                    <a:pt x="12919" y="8948"/>
                  </a:cubicBezTo>
                  <a:cubicBezTo>
                    <a:pt x="12919" y="8801"/>
                    <a:pt x="12800" y="8682"/>
                    <a:pt x="12653" y="8682"/>
                  </a:cubicBezTo>
                  <a:lnTo>
                    <a:pt x="12349" y="8682"/>
                  </a:lnTo>
                  <a:lnTo>
                    <a:pt x="12349" y="7641"/>
                  </a:lnTo>
                  <a:close/>
                  <a:moveTo>
                    <a:pt x="2075" y="9478"/>
                  </a:moveTo>
                  <a:lnTo>
                    <a:pt x="2075" y="9857"/>
                  </a:lnTo>
                  <a:cubicBezTo>
                    <a:pt x="2075" y="9994"/>
                    <a:pt x="2081" y="10132"/>
                    <a:pt x="2091" y="10267"/>
                  </a:cubicBezTo>
                  <a:lnTo>
                    <a:pt x="968" y="10267"/>
                  </a:lnTo>
                  <a:cubicBezTo>
                    <a:pt x="883" y="10267"/>
                    <a:pt x="814" y="10199"/>
                    <a:pt x="814" y="10113"/>
                  </a:cubicBezTo>
                  <a:lnTo>
                    <a:pt x="814" y="9478"/>
                  </a:lnTo>
                  <a:close/>
                  <a:moveTo>
                    <a:pt x="4185" y="10548"/>
                  </a:moveTo>
                  <a:cubicBezTo>
                    <a:pt x="4305" y="10564"/>
                    <a:pt x="4427" y="10573"/>
                    <a:pt x="4550" y="10573"/>
                  </a:cubicBezTo>
                  <a:cubicBezTo>
                    <a:pt x="4568" y="10573"/>
                    <a:pt x="4584" y="10573"/>
                    <a:pt x="4601" y="10572"/>
                  </a:cubicBezTo>
                  <a:lnTo>
                    <a:pt x="4601" y="10888"/>
                  </a:lnTo>
                  <a:lnTo>
                    <a:pt x="4185" y="10888"/>
                  </a:lnTo>
                  <a:lnTo>
                    <a:pt x="4185" y="10548"/>
                  </a:lnTo>
                  <a:close/>
                  <a:moveTo>
                    <a:pt x="4601" y="12885"/>
                  </a:moveTo>
                  <a:lnTo>
                    <a:pt x="4601" y="13603"/>
                  </a:lnTo>
                  <a:lnTo>
                    <a:pt x="4223" y="13334"/>
                  </a:lnTo>
                  <a:cubicBezTo>
                    <a:pt x="4207" y="13317"/>
                    <a:pt x="4187" y="13274"/>
                    <a:pt x="4185" y="13254"/>
                  </a:cubicBezTo>
                  <a:lnTo>
                    <a:pt x="4185" y="12885"/>
                  </a:lnTo>
                  <a:close/>
                  <a:moveTo>
                    <a:pt x="2607" y="9745"/>
                  </a:moveTo>
                  <a:cubicBezTo>
                    <a:pt x="2896" y="10045"/>
                    <a:pt x="3253" y="10278"/>
                    <a:pt x="3654" y="10419"/>
                  </a:cubicBezTo>
                  <a:lnTo>
                    <a:pt x="3654" y="10976"/>
                  </a:lnTo>
                  <a:cubicBezTo>
                    <a:pt x="3654" y="11220"/>
                    <a:pt x="3852" y="11419"/>
                    <a:pt x="4097" y="11419"/>
                  </a:cubicBezTo>
                  <a:lnTo>
                    <a:pt x="4689" y="11419"/>
                  </a:lnTo>
                  <a:cubicBezTo>
                    <a:pt x="4933" y="11419"/>
                    <a:pt x="5133" y="11220"/>
                    <a:pt x="5133" y="10976"/>
                  </a:cubicBezTo>
                  <a:lnTo>
                    <a:pt x="5133" y="10510"/>
                  </a:lnTo>
                  <a:cubicBezTo>
                    <a:pt x="5341" y="10464"/>
                    <a:pt x="5540" y="10394"/>
                    <a:pt x="5728" y="10302"/>
                  </a:cubicBezTo>
                  <a:lnTo>
                    <a:pt x="5728" y="14193"/>
                  </a:lnTo>
                  <a:cubicBezTo>
                    <a:pt x="5523" y="14124"/>
                    <a:pt x="5324" y="14041"/>
                    <a:pt x="5132" y="13944"/>
                  </a:cubicBezTo>
                  <a:cubicBezTo>
                    <a:pt x="5132" y="13939"/>
                    <a:pt x="5133" y="13934"/>
                    <a:pt x="5133" y="13930"/>
                  </a:cubicBezTo>
                  <a:lnTo>
                    <a:pt x="5133" y="12796"/>
                  </a:lnTo>
                  <a:cubicBezTo>
                    <a:pt x="5133" y="12552"/>
                    <a:pt x="4933" y="12353"/>
                    <a:pt x="4689" y="12353"/>
                  </a:cubicBezTo>
                  <a:lnTo>
                    <a:pt x="4097" y="12353"/>
                  </a:lnTo>
                  <a:cubicBezTo>
                    <a:pt x="3862" y="12353"/>
                    <a:pt x="3670" y="12535"/>
                    <a:pt x="3655" y="12766"/>
                  </a:cubicBezTo>
                  <a:cubicBezTo>
                    <a:pt x="3001" y="11975"/>
                    <a:pt x="2607" y="10961"/>
                    <a:pt x="2607" y="9857"/>
                  </a:cubicBezTo>
                  <a:lnTo>
                    <a:pt x="2607" y="9745"/>
                  </a:lnTo>
                  <a:close/>
                  <a:moveTo>
                    <a:pt x="5627" y="14719"/>
                  </a:moveTo>
                  <a:cubicBezTo>
                    <a:pt x="6119" y="14876"/>
                    <a:pt x="6642" y="14962"/>
                    <a:pt x="7185" y="14962"/>
                  </a:cubicBezTo>
                  <a:lnTo>
                    <a:pt x="7238" y="14962"/>
                  </a:lnTo>
                  <a:cubicBezTo>
                    <a:pt x="7773" y="14962"/>
                    <a:pt x="8297" y="14881"/>
                    <a:pt x="8796" y="14721"/>
                  </a:cubicBezTo>
                  <a:lnTo>
                    <a:pt x="8796" y="15363"/>
                  </a:lnTo>
                  <a:lnTo>
                    <a:pt x="5627" y="15363"/>
                  </a:lnTo>
                  <a:lnTo>
                    <a:pt x="5627" y="14719"/>
                  </a:lnTo>
                  <a:close/>
                  <a:moveTo>
                    <a:pt x="13448" y="15895"/>
                  </a:moveTo>
                  <a:cubicBezTo>
                    <a:pt x="13693" y="15895"/>
                    <a:pt x="13892" y="16094"/>
                    <a:pt x="13892" y="16338"/>
                  </a:cubicBezTo>
                  <a:lnTo>
                    <a:pt x="13892" y="17619"/>
                  </a:lnTo>
                  <a:lnTo>
                    <a:pt x="533" y="17619"/>
                  </a:lnTo>
                  <a:lnTo>
                    <a:pt x="533" y="16338"/>
                  </a:lnTo>
                  <a:cubicBezTo>
                    <a:pt x="533" y="16094"/>
                    <a:pt x="731" y="15895"/>
                    <a:pt x="975" y="15895"/>
                  </a:cubicBezTo>
                  <a:close/>
                  <a:moveTo>
                    <a:pt x="3719" y="1"/>
                  </a:moveTo>
                  <a:cubicBezTo>
                    <a:pt x="2812" y="1"/>
                    <a:pt x="2075" y="737"/>
                    <a:pt x="2075" y="1643"/>
                  </a:cubicBezTo>
                  <a:lnTo>
                    <a:pt x="2075" y="4973"/>
                  </a:lnTo>
                  <a:cubicBezTo>
                    <a:pt x="1973" y="4644"/>
                    <a:pt x="1666" y="4404"/>
                    <a:pt x="1304" y="4404"/>
                  </a:cubicBezTo>
                  <a:cubicBezTo>
                    <a:pt x="858" y="4404"/>
                    <a:pt x="497" y="4766"/>
                    <a:pt x="497" y="5211"/>
                  </a:cubicBezTo>
                  <a:cubicBezTo>
                    <a:pt x="497" y="5563"/>
                    <a:pt x="723" y="5863"/>
                    <a:pt x="1038" y="5972"/>
                  </a:cubicBezTo>
                  <a:lnTo>
                    <a:pt x="1038" y="7097"/>
                  </a:lnTo>
                  <a:lnTo>
                    <a:pt x="968" y="7097"/>
                  </a:lnTo>
                  <a:cubicBezTo>
                    <a:pt x="589" y="7097"/>
                    <a:pt x="282" y="7405"/>
                    <a:pt x="282" y="7783"/>
                  </a:cubicBezTo>
                  <a:lnTo>
                    <a:pt x="282" y="10113"/>
                  </a:lnTo>
                  <a:cubicBezTo>
                    <a:pt x="282" y="10491"/>
                    <a:pt x="589" y="10798"/>
                    <a:pt x="968" y="10798"/>
                  </a:cubicBezTo>
                  <a:lnTo>
                    <a:pt x="2162" y="10798"/>
                  </a:lnTo>
                  <a:cubicBezTo>
                    <a:pt x="2474" y="12459"/>
                    <a:pt x="3593" y="13840"/>
                    <a:pt x="5097" y="14515"/>
                  </a:cubicBezTo>
                  <a:lnTo>
                    <a:pt x="5097" y="15363"/>
                  </a:lnTo>
                  <a:lnTo>
                    <a:pt x="975" y="15363"/>
                  </a:lnTo>
                  <a:cubicBezTo>
                    <a:pt x="437" y="15363"/>
                    <a:pt x="1" y="15800"/>
                    <a:pt x="1" y="16338"/>
                  </a:cubicBezTo>
                  <a:lnTo>
                    <a:pt x="1" y="17884"/>
                  </a:lnTo>
                  <a:cubicBezTo>
                    <a:pt x="1" y="18031"/>
                    <a:pt x="119" y="18150"/>
                    <a:pt x="267" y="18150"/>
                  </a:cubicBezTo>
                  <a:lnTo>
                    <a:pt x="14158" y="18150"/>
                  </a:lnTo>
                  <a:cubicBezTo>
                    <a:pt x="14304" y="18150"/>
                    <a:pt x="14424" y="18031"/>
                    <a:pt x="14424" y="17884"/>
                  </a:cubicBezTo>
                  <a:lnTo>
                    <a:pt x="14424" y="16338"/>
                  </a:lnTo>
                  <a:cubicBezTo>
                    <a:pt x="14424" y="15800"/>
                    <a:pt x="13986" y="15363"/>
                    <a:pt x="13448" y="15363"/>
                  </a:cubicBezTo>
                  <a:lnTo>
                    <a:pt x="9327" y="15363"/>
                  </a:lnTo>
                  <a:lnTo>
                    <a:pt x="9327" y="14517"/>
                  </a:lnTo>
                  <a:cubicBezTo>
                    <a:pt x="9646" y="14374"/>
                    <a:pt x="9951" y="14199"/>
                    <a:pt x="10240" y="13989"/>
                  </a:cubicBezTo>
                  <a:cubicBezTo>
                    <a:pt x="10358" y="13903"/>
                    <a:pt x="10384" y="13737"/>
                    <a:pt x="10298" y="13618"/>
                  </a:cubicBezTo>
                  <a:cubicBezTo>
                    <a:pt x="10246" y="13546"/>
                    <a:pt x="10165" y="13508"/>
                    <a:pt x="10083" y="13508"/>
                  </a:cubicBezTo>
                  <a:cubicBezTo>
                    <a:pt x="10029" y="13508"/>
                    <a:pt x="9974" y="13525"/>
                    <a:pt x="9927" y="13559"/>
                  </a:cubicBezTo>
                  <a:cubicBezTo>
                    <a:pt x="9142" y="14129"/>
                    <a:pt x="8213" y="14430"/>
                    <a:pt x="7238" y="14430"/>
                  </a:cubicBezTo>
                  <a:lnTo>
                    <a:pt x="7185" y="14430"/>
                  </a:lnTo>
                  <a:cubicBezTo>
                    <a:pt x="6869" y="14430"/>
                    <a:pt x="6559" y="14398"/>
                    <a:pt x="6260" y="14336"/>
                  </a:cubicBezTo>
                  <a:lnTo>
                    <a:pt x="6260" y="12053"/>
                  </a:lnTo>
                  <a:lnTo>
                    <a:pt x="8340" y="12053"/>
                  </a:lnTo>
                  <a:cubicBezTo>
                    <a:pt x="8487" y="12053"/>
                    <a:pt x="8606" y="11934"/>
                    <a:pt x="8606" y="11787"/>
                  </a:cubicBezTo>
                  <a:cubicBezTo>
                    <a:pt x="8606" y="11640"/>
                    <a:pt x="8487" y="11521"/>
                    <a:pt x="8340" y="11521"/>
                  </a:cubicBezTo>
                  <a:lnTo>
                    <a:pt x="6260" y="11521"/>
                  </a:lnTo>
                  <a:lnTo>
                    <a:pt x="6260" y="9961"/>
                  </a:lnTo>
                  <a:cubicBezTo>
                    <a:pt x="6423" y="9828"/>
                    <a:pt x="6571" y="9676"/>
                    <a:pt x="6699" y="9508"/>
                  </a:cubicBezTo>
                  <a:lnTo>
                    <a:pt x="6699" y="9912"/>
                  </a:lnTo>
                  <a:cubicBezTo>
                    <a:pt x="6699" y="10254"/>
                    <a:pt x="6977" y="10533"/>
                    <a:pt x="7320" y="10533"/>
                  </a:cubicBezTo>
                  <a:lnTo>
                    <a:pt x="7882" y="10533"/>
                  </a:lnTo>
                  <a:cubicBezTo>
                    <a:pt x="8029" y="10533"/>
                    <a:pt x="8148" y="10414"/>
                    <a:pt x="8148" y="10267"/>
                  </a:cubicBezTo>
                  <a:cubicBezTo>
                    <a:pt x="8148" y="10121"/>
                    <a:pt x="8029" y="10001"/>
                    <a:pt x="7882" y="10001"/>
                  </a:cubicBezTo>
                  <a:lnTo>
                    <a:pt x="7318" y="10001"/>
                  </a:lnTo>
                  <a:cubicBezTo>
                    <a:pt x="7271" y="10001"/>
                    <a:pt x="7230" y="9960"/>
                    <a:pt x="7230" y="9913"/>
                  </a:cubicBezTo>
                  <a:lnTo>
                    <a:pt x="7230" y="8210"/>
                  </a:lnTo>
                  <a:cubicBezTo>
                    <a:pt x="7245" y="8099"/>
                    <a:pt x="7252" y="7987"/>
                    <a:pt x="7252" y="7872"/>
                  </a:cubicBezTo>
                  <a:cubicBezTo>
                    <a:pt x="7252" y="7043"/>
                    <a:pt x="6875" y="6282"/>
                    <a:pt x="6260" y="5779"/>
                  </a:cubicBezTo>
                  <a:lnTo>
                    <a:pt x="6260" y="2859"/>
                  </a:lnTo>
                  <a:cubicBezTo>
                    <a:pt x="6545" y="2844"/>
                    <a:pt x="6853" y="2837"/>
                    <a:pt x="7185" y="2837"/>
                  </a:cubicBezTo>
                  <a:lnTo>
                    <a:pt x="7238" y="2837"/>
                  </a:lnTo>
                  <a:cubicBezTo>
                    <a:pt x="8273" y="2837"/>
                    <a:pt x="9045" y="2906"/>
                    <a:pt x="9668" y="3053"/>
                  </a:cubicBezTo>
                  <a:cubicBezTo>
                    <a:pt x="9688" y="3058"/>
                    <a:pt x="9709" y="3061"/>
                    <a:pt x="9729" y="3061"/>
                  </a:cubicBezTo>
                  <a:cubicBezTo>
                    <a:pt x="9850" y="3061"/>
                    <a:pt x="9959" y="2978"/>
                    <a:pt x="9987" y="2855"/>
                  </a:cubicBezTo>
                  <a:cubicBezTo>
                    <a:pt x="10021" y="2713"/>
                    <a:pt x="9933" y="2570"/>
                    <a:pt x="9790" y="2536"/>
                  </a:cubicBezTo>
                  <a:cubicBezTo>
                    <a:pt x="9552" y="2480"/>
                    <a:pt x="9295" y="2433"/>
                    <a:pt x="9013" y="2398"/>
                  </a:cubicBezTo>
                  <a:lnTo>
                    <a:pt x="9013" y="1644"/>
                  </a:lnTo>
                  <a:cubicBezTo>
                    <a:pt x="9013" y="1506"/>
                    <a:pt x="8996" y="1373"/>
                    <a:pt x="8963" y="1244"/>
                  </a:cubicBezTo>
                  <a:cubicBezTo>
                    <a:pt x="9183" y="1169"/>
                    <a:pt x="9417" y="1128"/>
                    <a:pt x="9662" y="1128"/>
                  </a:cubicBezTo>
                  <a:cubicBezTo>
                    <a:pt x="10849" y="1128"/>
                    <a:pt x="11817" y="2093"/>
                    <a:pt x="11817" y="3280"/>
                  </a:cubicBezTo>
                  <a:lnTo>
                    <a:pt x="11817" y="3761"/>
                  </a:lnTo>
                  <a:cubicBezTo>
                    <a:pt x="11685" y="3573"/>
                    <a:pt x="11531" y="3404"/>
                    <a:pt x="11352" y="3256"/>
                  </a:cubicBezTo>
                  <a:cubicBezTo>
                    <a:pt x="11302" y="3215"/>
                    <a:pt x="11242" y="3195"/>
                    <a:pt x="11182" y="3195"/>
                  </a:cubicBezTo>
                  <a:cubicBezTo>
                    <a:pt x="11106" y="3195"/>
                    <a:pt x="11030" y="3227"/>
                    <a:pt x="10977" y="3291"/>
                  </a:cubicBezTo>
                  <a:cubicBezTo>
                    <a:pt x="10883" y="3404"/>
                    <a:pt x="10900" y="3572"/>
                    <a:pt x="11013" y="3665"/>
                  </a:cubicBezTo>
                  <a:cubicBezTo>
                    <a:pt x="11554" y="4113"/>
                    <a:pt x="11817" y="4773"/>
                    <a:pt x="11817" y="5682"/>
                  </a:cubicBezTo>
                  <a:lnTo>
                    <a:pt x="11817" y="9857"/>
                  </a:lnTo>
                  <a:cubicBezTo>
                    <a:pt x="11817" y="10712"/>
                    <a:pt x="11579" y="11546"/>
                    <a:pt x="11130" y="12267"/>
                  </a:cubicBezTo>
                  <a:cubicBezTo>
                    <a:pt x="11053" y="12392"/>
                    <a:pt x="11091" y="12556"/>
                    <a:pt x="11215" y="12633"/>
                  </a:cubicBezTo>
                  <a:cubicBezTo>
                    <a:pt x="11259" y="12661"/>
                    <a:pt x="11307" y="12673"/>
                    <a:pt x="11356" y="12673"/>
                  </a:cubicBezTo>
                  <a:cubicBezTo>
                    <a:pt x="11444" y="12673"/>
                    <a:pt x="11531" y="12629"/>
                    <a:pt x="11582" y="12548"/>
                  </a:cubicBezTo>
                  <a:cubicBezTo>
                    <a:pt x="11916" y="12010"/>
                    <a:pt x="12145" y="11416"/>
                    <a:pt x="12261" y="10797"/>
                  </a:cubicBezTo>
                  <a:cubicBezTo>
                    <a:pt x="13198" y="10752"/>
                    <a:pt x="13946" y="9976"/>
                    <a:pt x="13946" y="9029"/>
                  </a:cubicBezTo>
                  <a:lnTo>
                    <a:pt x="13946" y="8867"/>
                  </a:lnTo>
                  <a:cubicBezTo>
                    <a:pt x="13946" y="7949"/>
                    <a:pt x="13244" y="7193"/>
                    <a:pt x="12349" y="7106"/>
                  </a:cubicBezTo>
                  <a:lnTo>
                    <a:pt x="12349" y="3280"/>
                  </a:lnTo>
                  <a:cubicBezTo>
                    <a:pt x="12349" y="1801"/>
                    <a:pt x="11143" y="596"/>
                    <a:pt x="9662" y="596"/>
                  </a:cubicBezTo>
                  <a:cubicBezTo>
                    <a:pt x="9342" y="596"/>
                    <a:pt x="9035" y="652"/>
                    <a:pt x="8751" y="756"/>
                  </a:cubicBezTo>
                  <a:cubicBezTo>
                    <a:pt x="8458" y="302"/>
                    <a:pt x="7948" y="1"/>
                    <a:pt x="7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7" name="Google Shape;2087;p59"/>
          <p:cNvGrpSpPr/>
          <p:nvPr/>
        </p:nvGrpSpPr>
        <p:grpSpPr>
          <a:xfrm>
            <a:off x="1436204" y="2514105"/>
            <a:ext cx="537236" cy="403289"/>
            <a:chOff x="5351113" y="3220301"/>
            <a:chExt cx="602620" cy="452372"/>
          </a:xfrm>
        </p:grpSpPr>
        <p:sp>
          <p:nvSpPr>
            <p:cNvPr id="2088" name="Google Shape;2088;p59"/>
            <p:cNvSpPr/>
            <p:nvPr/>
          </p:nvSpPr>
          <p:spPr>
            <a:xfrm>
              <a:off x="5447995" y="3220301"/>
              <a:ext cx="150846" cy="151376"/>
            </a:xfrm>
            <a:custGeom>
              <a:avLst/>
              <a:gdLst/>
              <a:ahLst/>
              <a:cxnLst/>
              <a:rect l="l" t="t" r="r" b="b"/>
              <a:pathLst>
                <a:path w="4548" h="4564" extrusionOk="0">
                  <a:moveTo>
                    <a:pt x="443" y="1"/>
                  </a:moveTo>
                  <a:cubicBezTo>
                    <a:pt x="199" y="1"/>
                    <a:pt x="1" y="199"/>
                    <a:pt x="1" y="443"/>
                  </a:cubicBezTo>
                  <a:lnTo>
                    <a:pt x="1" y="4298"/>
                  </a:lnTo>
                  <a:cubicBezTo>
                    <a:pt x="1" y="4445"/>
                    <a:pt x="120" y="4564"/>
                    <a:pt x="266" y="4564"/>
                  </a:cubicBezTo>
                  <a:cubicBezTo>
                    <a:pt x="413" y="4564"/>
                    <a:pt x="532" y="4445"/>
                    <a:pt x="532" y="4298"/>
                  </a:cubicBezTo>
                  <a:lnTo>
                    <a:pt x="532" y="533"/>
                  </a:lnTo>
                  <a:lnTo>
                    <a:pt x="4281" y="533"/>
                  </a:lnTo>
                  <a:cubicBezTo>
                    <a:pt x="4428" y="533"/>
                    <a:pt x="4546" y="414"/>
                    <a:pt x="4546" y="267"/>
                  </a:cubicBezTo>
                  <a:cubicBezTo>
                    <a:pt x="4547" y="120"/>
                    <a:pt x="4428" y="1"/>
                    <a:pt x="4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5447995" y="3521296"/>
              <a:ext cx="150846" cy="151376"/>
            </a:xfrm>
            <a:custGeom>
              <a:avLst/>
              <a:gdLst/>
              <a:ahLst/>
              <a:cxnLst/>
              <a:rect l="l" t="t" r="r" b="b"/>
              <a:pathLst>
                <a:path w="4548" h="4564" extrusionOk="0">
                  <a:moveTo>
                    <a:pt x="267" y="0"/>
                  </a:moveTo>
                  <a:cubicBezTo>
                    <a:pt x="120" y="0"/>
                    <a:pt x="1" y="119"/>
                    <a:pt x="1" y="265"/>
                  </a:cubicBezTo>
                  <a:lnTo>
                    <a:pt x="1" y="4120"/>
                  </a:lnTo>
                  <a:cubicBezTo>
                    <a:pt x="1" y="4364"/>
                    <a:pt x="199" y="4563"/>
                    <a:pt x="444" y="4563"/>
                  </a:cubicBezTo>
                  <a:lnTo>
                    <a:pt x="4281" y="4563"/>
                  </a:lnTo>
                  <a:cubicBezTo>
                    <a:pt x="4428" y="4563"/>
                    <a:pt x="4547" y="4444"/>
                    <a:pt x="4547" y="4297"/>
                  </a:cubicBezTo>
                  <a:cubicBezTo>
                    <a:pt x="4547" y="4150"/>
                    <a:pt x="4428" y="4031"/>
                    <a:pt x="4281" y="4031"/>
                  </a:cubicBezTo>
                  <a:lnTo>
                    <a:pt x="533" y="4031"/>
                  </a:ln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5721196" y="3220301"/>
              <a:ext cx="150813" cy="151376"/>
            </a:xfrm>
            <a:custGeom>
              <a:avLst/>
              <a:gdLst/>
              <a:ahLst/>
              <a:cxnLst/>
              <a:rect l="l" t="t" r="r" b="b"/>
              <a:pathLst>
                <a:path w="4547" h="4564" extrusionOk="0">
                  <a:moveTo>
                    <a:pt x="266" y="1"/>
                  </a:moveTo>
                  <a:cubicBezTo>
                    <a:pt x="118" y="1"/>
                    <a:pt x="0" y="120"/>
                    <a:pt x="0" y="267"/>
                  </a:cubicBezTo>
                  <a:cubicBezTo>
                    <a:pt x="0" y="414"/>
                    <a:pt x="119" y="533"/>
                    <a:pt x="266" y="533"/>
                  </a:cubicBezTo>
                  <a:lnTo>
                    <a:pt x="4015" y="533"/>
                  </a:lnTo>
                  <a:lnTo>
                    <a:pt x="4015" y="4298"/>
                  </a:lnTo>
                  <a:cubicBezTo>
                    <a:pt x="4015" y="4445"/>
                    <a:pt x="4134" y="4564"/>
                    <a:pt x="4281" y="4564"/>
                  </a:cubicBezTo>
                  <a:cubicBezTo>
                    <a:pt x="4428" y="4564"/>
                    <a:pt x="4547" y="4445"/>
                    <a:pt x="4547" y="4298"/>
                  </a:cubicBezTo>
                  <a:lnTo>
                    <a:pt x="4547" y="443"/>
                  </a:lnTo>
                  <a:cubicBezTo>
                    <a:pt x="4547" y="199"/>
                    <a:pt x="4348" y="1"/>
                    <a:pt x="41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5721196" y="3521262"/>
              <a:ext cx="150813" cy="151410"/>
            </a:xfrm>
            <a:custGeom>
              <a:avLst/>
              <a:gdLst/>
              <a:ahLst/>
              <a:cxnLst/>
              <a:rect l="l" t="t" r="r" b="b"/>
              <a:pathLst>
                <a:path w="4547" h="4565" extrusionOk="0">
                  <a:moveTo>
                    <a:pt x="4281" y="0"/>
                  </a:moveTo>
                  <a:cubicBezTo>
                    <a:pt x="4134" y="0"/>
                    <a:pt x="4015" y="119"/>
                    <a:pt x="4015" y="266"/>
                  </a:cubicBezTo>
                  <a:lnTo>
                    <a:pt x="4015" y="4032"/>
                  </a:lnTo>
                  <a:lnTo>
                    <a:pt x="266" y="4032"/>
                  </a:lnTo>
                  <a:cubicBezTo>
                    <a:pt x="119" y="4032"/>
                    <a:pt x="0" y="4151"/>
                    <a:pt x="0" y="4298"/>
                  </a:cubicBezTo>
                  <a:cubicBezTo>
                    <a:pt x="0" y="4445"/>
                    <a:pt x="119" y="4564"/>
                    <a:pt x="266" y="4564"/>
                  </a:cubicBezTo>
                  <a:lnTo>
                    <a:pt x="4104" y="4564"/>
                  </a:lnTo>
                  <a:cubicBezTo>
                    <a:pt x="4348" y="4564"/>
                    <a:pt x="4547" y="4365"/>
                    <a:pt x="4547" y="4121"/>
                  </a:cubicBezTo>
                  <a:lnTo>
                    <a:pt x="4547" y="266"/>
                  </a:lnTo>
                  <a:cubicBezTo>
                    <a:pt x="4547" y="119"/>
                    <a:pt x="4428" y="0"/>
                    <a:pt x="4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5747332" y="3547597"/>
              <a:ext cx="72239" cy="72438"/>
            </a:xfrm>
            <a:custGeom>
              <a:avLst/>
              <a:gdLst/>
              <a:ahLst/>
              <a:cxnLst/>
              <a:rect l="l" t="t" r="r" b="b"/>
              <a:pathLst>
                <a:path w="2178" h="2184" extrusionOk="0">
                  <a:moveTo>
                    <a:pt x="1912" y="1"/>
                  </a:moveTo>
                  <a:cubicBezTo>
                    <a:pt x="1764" y="1"/>
                    <a:pt x="1646" y="120"/>
                    <a:pt x="1646" y="266"/>
                  </a:cubicBezTo>
                  <a:lnTo>
                    <a:pt x="1646" y="1652"/>
                  </a:lnTo>
                  <a:lnTo>
                    <a:pt x="267" y="1652"/>
                  </a:lnTo>
                  <a:cubicBezTo>
                    <a:pt x="120" y="1652"/>
                    <a:pt x="1" y="1771"/>
                    <a:pt x="1" y="1918"/>
                  </a:cubicBezTo>
                  <a:cubicBezTo>
                    <a:pt x="1" y="2065"/>
                    <a:pt x="120" y="2184"/>
                    <a:pt x="267" y="2184"/>
                  </a:cubicBezTo>
                  <a:lnTo>
                    <a:pt x="1734" y="2184"/>
                  </a:lnTo>
                  <a:cubicBezTo>
                    <a:pt x="1978" y="2184"/>
                    <a:pt x="2178" y="1985"/>
                    <a:pt x="2178" y="1740"/>
                  </a:cubicBezTo>
                  <a:lnTo>
                    <a:pt x="2178" y="266"/>
                  </a:lnTo>
                  <a:cubicBezTo>
                    <a:pt x="2178" y="120"/>
                    <a:pt x="2058" y="1"/>
                    <a:pt x="1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5497979" y="3270284"/>
              <a:ext cx="72172" cy="72438"/>
            </a:xfrm>
            <a:custGeom>
              <a:avLst/>
              <a:gdLst/>
              <a:ahLst/>
              <a:cxnLst/>
              <a:rect l="l" t="t" r="r" b="b"/>
              <a:pathLst>
                <a:path w="2176" h="2184" extrusionOk="0">
                  <a:moveTo>
                    <a:pt x="443" y="0"/>
                  </a:moveTo>
                  <a:cubicBezTo>
                    <a:pt x="198" y="0"/>
                    <a:pt x="0" y="198"/>
                    <a:pt x="0" y="443"/>
                  </a:cubicBezTo>
                  <a:lnTo>
                    <a:pt x="0" y="1917"/>
                  </a:lnTo>
                  <a:cubicBezTo>
                    <a:pt x="0" y="2064"/>
                    <a:pt x="119" y="2183"/>
                    <a:pt x="265" y="2183"/>
                  </a:cubicBezTo>
                  <a:cubicBezTo>
                    <a:pt x="413" y="2183"/>
                    <a:pt x="531" y="2064"/>
                    <a:pt x="531" y="1917"/>
                  </a:cubicBezTo>
                  <a:lnTo>
                    <a:pt x="531" y="531"/>
                  </a:lnTo>
                  <a:lnTo>
                    <a:pt x="1910" y="531"/>
                  </a:lnTo>
                  <a:cubicBezTo>
                    <a:pt x="2057" y="531"/>
                    <a:pt x="2176" y="412"/>
                    <a:pt x="2176" y="266"/>
                  </a:cubicBezTo>
                  <a:cubicBezTo>
                    <a:pt x="2176" y="119"/>
                    <a:pt x="2057" y="0"/>
                    <a:pt x="1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5481461" y="3571180"/>
              <a:ext cx="67861" cy="17678"/>
            </a:xfrm>
            <a:custGeom>
              <a:avLst/>
              <a:gdLst/>
              <a:ahLst/>
              <a:cxnLst/>
              <a:rect l="l" t="t" r="r" b="b"/>
              <a:pathLst>
                <a:path w="2046" h="533" extrusionOk="0">
                  <a:moveTo>
                    <a:pt x="266" y="0"/>
                  </a:moveTo>
                  <a:cubicBezTo>
                    <a:pt x="118" y="0"/>
                    <a:pt x="0" y="120"/>
                    <a:pt x="0" y="266"/>
                  </a:cubicBezTo>
                  <a:cubicBezTo>
                    <a:pt x="0" y="413"/>
                    <a:pt x="119" y="532"/>
                    <a:pt x="266" y="532"/>
                  </a:cubicBezTo>
                  <a:lnTo>
                    <a:pt x="1779" y="532"/>
                  </a:lnTo>
                  <a:cubicBezTo>
                    <a:pt x="1927" y="532"/>
                    <a:pt x="2045" y="413"/>
                    <a:pt x="2045" y="266"/>
                  </a:cubicBezTo>
                  <a:cubicBezTo>
                    <a:pt x="2045" y="120"/>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5481461" y="3596387"/>
              <a:ext cx="67861" cy="17678"/>
            </a:xfrm>
            <a:custGeom>
              <a:avLst/>
              <a:gdLst/>
              <a:ahLst/>
              <a:cxnLst/>
              <a:rect l="l" t="t" r="r" b="b"/>
              <a:pathLst>
                <a:path w="2046" h="533"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5481461" y="3621594"/>
              <a:ext cx="67861" cy="17645"/>
            </a:xfrm>
            <a:custGeom>
              <a:avLst/>
              <a:gdLst/>
              <a:ahLst/>
              <a:cxnLst/>
              <a:rect l="l" t="t" r="r" b="b"/>
              <a:pathLst>
                <a:path w="2046" h="532" extrusionOk="0">
                  <a:moveTo>
                    <a:pt x="266" y="0"/>
                  </a:moveTo>
                  <a:cubicBezTo>
                    <a:pt x="118" y="0"/>
                    <a:pt x="0" y="119"/>
                    <a:pt x="0" y="266"/>
                  </a:cubicBezTo>
                  <a:cubicBezTo>
                    <a:pt x="0" y="413"/>
                    <a:pt x="119" y="532"/>
                    <a:pt x="266" y="532"/>
                  </a:cubicBezTo>
                  <a:lnTo>
                    <a:pt x="1779" y="532"/>
                  </a:lnTo>
                  <a:cubicBezTo>
                    <a:pt x="1927" y="532"/>
                    <a:pt x="2045" y="413"/>
                    <a:pt x="2045" y="266"/>
                  </a:cubicBezTo>
                  <a:cubicBezTo>
                    <a:pt x="2045" y="119"/>
                    <a:pt x="1926" y="0"/>
                    <a:pt x="17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5754065" y="3263053"/>
              <a:ext cx="17645" cy="17678"/>
            </a:xfrm>
            <a:custGeom>
              <a:avLst/>
              <a:gdLst/>
              <a:ahLst/>
              <a:cxnLst/>
              <a:rect l="l" t="t" r="r" b="b"/>
              <a:pathLst>
                <a:path w="532" h="533" extrusionOk="0">
                  <a:moveTo>
                    <a:pt x="266" y="1"/>
                  </a:moveTo>
                  <a:cubicBezTo>
                    <a:pt x="196" y="1"/>
                    <a:pt x="127" y="28"/>
                    <a:pt x="78" y="79"/>
                  </a:cubicBezTo>
                  <a:cubicBezTo>
                    <a:pt x="29" y="128"/>
                    <a:pt x="0" y="197"/>
                    <a:pt x="0" y="266"/>
                  </a:cubicBezTo>
                  <a:cubicBezTo>
                    <a:pt x="0" y="336"/>
                    <a:pt x="29" y="405"/>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5783286" y="3263053"/>
              <a:ext cx="17645" cy="17678"/>
            </a:xfrm>
            <a:custGeom>
              <a:avLst/>
              <a:gdLst/>
              <a:ahLst/>
              <a:cxnLst/>
              <a:rect l="l" t="t" r="r" b="b"/>
              <a:pathLst>
                <a:path w="532" h="533" extrusionOk="0">
                  <a:moveTo>
                    <a:pt x="266" y="1"/>
                  </a:moveTo>
                  <a:cubicBezTo>
                    <a:pt x="196" y="1"/>
                    <a:pt x="127" y="28"/>
                    <a:pt x="78" y="79"/>
                  </a:cubicBezTo>
                  <a:cubicBezTo>
                    <a:pt x="28" y="128"/>
                    <a:pt x="0" y="197"/>
                    <a:pt x="0" y="266"/>
                  </a:cubicBezTo>
                  <a:cubicBezTo>
                    <a:pt x="0" y="336"/>
                    <a:pt x="28" y="404"/>
                    <a:pt x="78" y="454"/>
                  </a:cubicBezTo>
                  <a:cubicBezTo>
                    <a:pt x="127" y="504"/>
                    <a:pt x="196" y="532"/>
                    <a:pt x="266" y="532"/>
                  </a:cubicBezTo>
                  <a:cubicBezTo>
                    <a:pt x="336" y="532"/>
                    <a:pt x="405" y="504"/>
                    <a:pt x="454" y="454"/>
                  </a:cubicBezTo>
                  <a:cubicBezTo>
                    <a:pt x="503" y="405"/>
                    <a:pt x="532" y="336"/>
                    <a:pt x="532" y="266"/>
                  </a:cubicBezTo>
                  <a:cubicBezTo>
                    <a:pt x="532" y="197"/>
                    <a:pt x="503" y="128"/>
                    <a:pt x="454" y="79"/>
                  </a:cubicBezTo>
                  <a:cubicBezTo>
                    <a:pt x="405" y="28"/>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5812473" y="3263053"/>
              <a:ext cx="17678" cy="17678"/>
            </a:xfrm>
            <a:custGeom>
              <a:avLst/>
              <a:gdLst/>
              <a:ahLst/>
              <a:cxnLst/>
              <a:rect l="l" t="t" r="r" b="b"/>
              <a:pathLst>
                <a:path w="533" h="533" extrusionOk="0">
                  <a:moveTo>
                    <a:pt x="267" y="1"/>
                  </a:moveTo>
                  <a:cubicBezTo>
                    <a:pt x="197" y="1"/>
                    <a:pt x="128" y="28"/>
                    <a:pt x="79" y="79"/>
                  </a:cubicBezTo>
                  <a:cubicBezTo>
                    <a:pt x="30" y="128"/>
                    <a:pt x="1" y="196"/>
                    <a:pt x="1" y="266"/>
                  </a:cubicBezTo>
                  <a:cubicBezTo>
                    <a:pt x="1" y="336"/>
                    <a:pt x="30" y="405"/>
                    <a:pt x="79" y="454"/>
                  </a:cubicBezTo>
                  <a:cubicBezTo>
                    <a:pt x="128" y="504"/>
                    <a:pt x="197" y="532"/>
                    <a:pt x="267" y="532"/>
                  </a:cubicBezTo>
                  <a:cubicBezTo>
                    <a:pt x="337" y="532"/>
                    <a:pt x="406" y="504"/>
                    <a:pt x="455" y="454"/>
                  </a:cubicBezTo>
                  <a:cubicBezTo>
                    <a:pt x="504" y="405"/>
                    <a:pt x="533" y="336"/>
                    <a:pt x="533" y="266"/>
                  </a:cubicBezTo>
                  <a:cubicBezTo>
                    <a:pt x="533" y="197"/>
                    <a:pt x="504" y="128"/>
                    <a:pt x="455" y="79"/>
                  </a:cubicBezTo>
                  <a:cubicBezTo>
                    <a:pt x="406" y="28"/>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5399737" y="3401262"/>
              <a:ext cx="106103" cy="95191"/>
            </a:xfrm>
            <a:custGeom>
              <a:avLst/>
              <a:gdLst/>
              <a:ahLst/>
              <a:cxnLst/>
              <a:rect l="l" t="t" r="r" b="b"/>
              <a:pathLst>
                <a:path w="3199" h="2870" extrusionOk="0">
                  <a:moveTo>
                    <a:pt x="2118" y="532"/>
                  </a:moveTo>
                  <a:lnTo>
                    <a:pt x="2638" y="1435"/>
                  </a:lnTo>
                  <a:lnTo>
                    <a:pt x="2118" y="2339"/>
                  </a:lnTo>
                  <a:lnTo>
                    <a:pt x="1081" y="2339"/>
                  </a:lnTo>
                  <a:lnTo>
                    <a:pt x="561" y="1435"/>
                  </a:lnTo>
                  <a:lnTo>
                    <a:pt x="1081" y="532"/>
                  </a:lnTo>
                  <a:close/>
                  <a:moveTo>
                    <a:pt x="1034" y="0"/>
                  </a:moveTo>
                  <a:cubicBezTo>
                    <a:pt x="881" y="0"/>
                    <a:pt x="721" y="92"/>
                    <a:pt x="644" y="225"/>
                  </a:cubicBezTo>
                  <a:lnTo>
                    <a:pt x="78" y="1211"/>
                  </a:lnTo>
                  <a:cubicBezTo>
                    <a:pt x="1" y="1342"/>
                    <a:pt x="1" y="1528"/>
                    <a:pt x="78" y="1659"/>
                  </a:cubicBezTo>
                  <a:lnTo>
                    <a:pt x="644" y="2645"/>
                  </a:lnTo>
                  <a:cubicBezTo>
                    <a:pt x="721" y="2777"/>
                    <a:pt x="881" y="2870"/>
                    <a:pt x="1034" y="2870"/>
                  </a:cubicBezTo>
                  <a:lnTo>
                    <a:pt x="2165" y="2870"/>
                  </a:lnTo>
                  <a:cubicBezTo>
                    <a:pt x="2319" y="2870"/>
                    <a:pt x="2479" y="2777"/>
                    <a:pt x="2555" y="2645"/>
                  </a:cubicBezTo>
                  <a:lnTo>
                    <a:pt x="3122" y="1659"/>
                  </a:lnTo>
                  <a:cubicBezTo>
                    <a:pt x="3198" y="1528"/>
                    <a:pt x="3198" y="1342"/>
                    <a:pt x="3122" y="1211"/>
                  </a:cubicBezTo>
                  <a:lnTo>
                    <a:pt x="2555" y="225"/>
                  </a:lnTo>
                  <a:cubicBezTo>
                    <a:pt x="2479" y="92"/>
                    <a:pt x="2318" y="0"/>
                    <a:pt x="2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5351113" y="3325806"/>
              <a:ext cx="82189" cy="74461"/>
            </a:xfrm>
            <a:custGeom>
              <a:avLst/>
              <a:gdLst/>
              <a:ahLst/>
              <a:cxnLst/>
              <a:rect l="l" t="t" r="r" b="b"/>
              <a:pathLst>
                <a:path w="2478" h="2245" extrusionOk="0">
                  <a:moveTo>
                    <a:pt x="1577" y="533"/>
                  </a:moveTo>
                  <a:lnTo>
                    <a:pt x="1917" y="1123"/>
                  </a:lnTo>
                  <a:lnTo>
                    <a:pt x="1577" y="1712"/>
                  </a:lnTo>
                  <a:lnTo>
                    <a:pt x="900" y="1712"/>
                  </a:lnTo>
                  <a:lnTo>
                    <a:pt x="561" y="1123"/>
                  </a:lnTo>
                  <a:lnTo>
                    <a:pt x="900" y="533"/>
                  </a:lnTo>
                  <a:close/>
                  <a:moveTo>
                    <a:pt x="853" y="1"/>
                  </a:moveTo>
                  <a:cubicBezTo>
                    <a:pt x="700" y="1"/>
                    <a:pt x="540" y="93"/>
                    <a:pt x="463" y="227"/>
                  </a:cubicBezTo>
                  <a:lnTo>
                    <a:pt x="77" y="898"/>
                  </a:lnTo>
                  <a:cubicBezTo>
                    <a:pt x="1" y="1031"/>
                    <a:pt x="1" y="1214"/>
                    <a:pt x="77" y="1347"/>
                  </a:cubicBezTo>
                  <a:lnTo>
                    <a:pt x="463" y="2019"/>
                  </a:lnTo>
                  <a:cubicBezTo>
                    <a:pt x="540" y="2152"/>
                    <a:pt x="700" y="2244"/>
                    <a:pt x="853" y="2244"/>
                  </a:cubicBezTo>
                  <a:lnTo>
                    <a:pt x="1625" y="2244"/>
                  </a:lnTo>
                  <a:cubicBezTo>
                    <a:pt x="1778" y="2244"/>
                    <a:pt x="1938" y="2152"/>
                    <a:pt x="2014" y="2019"/>
                  </a:cubicBezTo>
                  <a:lnTo>
                    <a:pt x="2400" y="1347"/>
                  </a:lnTo>
                  <a:cubicBezTo>
                    <a:pt x="2477" y="1215"/>
                    <a:pt x="2477" y="1031"/>
                    <a:pt x="2400" y="898"/>
                  </a:cubicBezTo>
                  <a:lnTo>
                    <a:pt x="2014" y="227"/>
                  </a:lnTo>
                  <a:cubicBezTo>
                    <a:pt x="1938" y="93"/>
                    <a:pt x="177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5521561" y="3302987"/>
              <a:ext cx="358740" cy="273101"/>
            </a:xfrm>
            <a:custGeom>
              <a:avLst/>
              <a:gdLst/>
              <a:ahLst/>
              <a:cxnLst/>
              <a:rect l="l" t="t" r="r" b="b"/>
              <a:pathLst>
                <a:path w="10816" h="8234" extrusionOk="0">
                  <a:moveTo>
                    <a:pt x="5694" y="550"/>
                  </a:moveTo>
                  <a:cubicBezTo>
                    <a:pt x="5715" y="550"/>
                    <a:pt x="5737" y="551"/>
                    <a:pt x="5759" y="552"/>
                  </a:cubicBezTo>
                  <a:cubicBezTo>
                    <a:pt x="5777" y="910"/>
                    <a:pt x="5647" y="1254"/>
                    <a:pt x="5392" y="1509"/>
                  </a:cubicBezTo>
                  <a:cubicBezTo>
                    <a:pt x="5156" y="1746"/>
                    <a:pt x="4840" y="1877"/>
                    <a:pt x="4508" y="1877"/>
                  </a:cubicBezTo>
                  <a:cubicBezTo>
                    <a:pt x="4486" y="1877"/>
                    <a:pt x="4464" y="1877"/>
                    <a:pt x="4442" y="1876"/>
                  </a:cubicBezTo>
                  <a:cubicBezTo>
                    <a:pt x="4423" y="1518"/>
                    <a:pt x="4553" y="1174"/>
                    <a:pt x="4808" y="919"/>
                  </a:cubicBezTo>
                  <a:cubicBezTo>
                    <a:pt x="5045" y="682"/>
                    <a:pt x="5359" y="550"/>
                    <a:pt x="5694" y="550"/>
                  </a:cubicBezTo>
                  <a:close/>
                  <a:moveTo>
                    <a:pt x="4174" y="1"/>
                  </a:moveTo>
                  <a:cubicBezTo>
                    <a:pt x="4027" y="1"/>
                    <a:pt x="3908" y="120"/>
                    <a:pt x="3908" y="267"/>
                  </a:cubicBezTo>
                  <a:lnTo>
                    <a:pt x="3908" y="1525"/>
                  </a:lnTo>
                  <a:cubicBezTo>
                    <a:pt x="3564" y="1346"/>
                    <a:pt x="3195" y="1252"/>
                    <a:pt x="2817" y="1252"/>
                  </a:cubicBezTo>
                  <a:cubicBezTo>
                    <a:pt x="1263" y="1252"/>
                    <a:pt x="1" y="2818"/>
                    <a:pt x="1" y="4743"/>
                  </a:cubicBezTo>
                  <a:cubicBezTo>
                    <a:pt x="1" y="6668"/>
                    <a:pt x="1263" y="8233"/>
                    <a:pt x="2817" y="8233"/>
                  </a:cubicBezTo>
                  <a:lnTo>
                    <a:pt x="5532" y="8233"/>
                  </a:lnTo>
                  <a:cubicBezTo>
                    <a:pt x="6944" y="8233"/>
                    <a:pt x="8117" y="6938"/>
                    <a:pt x="8317" y="5256"/>
                  </a:cubicBezTo>
                  <a:lnTo>
                    <a:pt x="8995" y="5256"/>
                  </a:lnTo>
                  <a:cubicBezTo>
                    <a:pt x="9163" y="5256"/>
                    <a:pt x="9365" y="5172"/>
                    <a:pt x="9485" y="5051"/>
                  </a:cubicBezTo>
                  <a:lnTo>
                    <a:pt x="10710" y="3820"/>
                  </a:lnTo>
                  <a:cubicBezTo>
                    <a:pt x="10815" y="3717"/>
                    <a:pt x="10814" y="3548"/>
                    <a:pt x="10710" y="3445"/>
                  </a:cubicBezTo>
                  <a:cubicBezTo>
                    <a:pt x="10658" y="3393"/>
                    <a:pt x="10590" y="3367"/>
                    <a:pt x="10523" y="3367"/>
                  </a:cubicBezTo>
                  <a:cubicBezTo>
                    <a:pt x="10455" y="3367"/>
                    <a:pt x="10387" y="3393"/>
                    <a:pt x="10335" y="3446"/>
                  </a:cubicBezTo>
                  <a:lnTo>
                    <a:pt x="9109" y="4677"/>
                  </a:lnTo>
                  <a:cubicBezTo>
                    <a:pt x="9088" y="4696"/>
                    <a:pt x="9023" y="4723"/>
                    <a:pt x="8995" y="4724"/>
                  </a:cubicBezTo>
                  <a:lnTo>
                    <a:pt x="8348" y="4724"/>
                  </a:lnTo>
                  <a:cubicBezTo>
                    <a:pt x="8345" y="4166"/>
                    <a:pt x="8235" y="3614"/>
                    <a:pt x="8029" y="3124"/>
                  </a:cubicBezTo>
                  <a:cubicBezTo>
                    <a:pt x="8006" y="3072"/>
                    <a:pt x="7983" y="3021"/>
                    <a:pt x="7960" y="2971"/>
                  </a:cubicBezTo>
                  <a:cubicBezTo>
                    <a:pt x="7914" y="2875"/>
                    <a:pt x="7818" y="2819"/>
                    <a:pt x="7719" y="2819"/>
                  </a:cubicBezTo>
                  <a:cubicBezTo>
                    <a:pt x="7681" y="2819"/>
                    <a:pt x="7642" y="2828"/>
                    <a:pt x="7606" y="2845"/>
                  </a:cubicBezTo>
                  <a:cubicBezTo>
                    <a:pt x="7473" y="2909"/>
                    <a:pt x="7417" y="3067"/>
                    <a:pt x="7479" y="3200"/>
                  </a:cubicBezTo>
                  <a:cubicBezTo>
                    <a:pt x="7500" y="3242"/>
                    <a:pt x="7519" y="3286"/>
                    <a:pt x="7538" y="3331"/>
                  </a:cubicBezTo>
                  <a:cubicBezTo>
                    <a:pt x="7718" y="3756"/>
                    <a:pt x="7813" y="4237"/>
                    <a:pt x="7816" y="4724"/>
                  </a:cubicBezTo>
                  <a:lnTo>
                    <a:pt x="7024" y="4724"/>
                  </a:lnTo>
                  <a:cubicBezTo>
                    <a:pt x="6878" y="4724"/>
                    <a:pt x="6759" y="4843"/>
                    <a:pt x="6759" y="4990"/>
                  </a:cubicBezTo>
                  <a:cubicBezTo>
                    <a:pt x="6759" y="5137"/>
                    <a:pt x="6878" y="5256"/>
                    <a:pt x="7024" y="5256"/>
                  </a:cubicBezTo>
                  <a:lnTo>
                    <a:pt x="7781" y="5256"/>
                  </a:lnTo>
                  <a:cubicBezTo>
                    <a:pt x="7593" y="6643"/>
                    <a:pt x="6656" y="7701"/>
                    <a:pt x="5532" y="7701"/>
                  </a:cubicBezTo>
                  <a:lnTo>
                    <a:pt x="2817" y="7701"/>
                  </a:lnTo>
                  <a:cubicBezTo>
                    <a:pt x="1557" y="7701"/>
                    <a:pt x="531" y="6374"/>
                    <a:pt x="531" y="4743"/>
                  </a:cubicBezTo>
                  <a:cubicBezTo>
                    <a:pt x="531" y="3112"/>
                    <a:pt x="1557" y="1784"/>
                    <a:pt x="2817" y="1784"/>
                  </a:cubicBezTo>
                  <a:cubicBezTo>
                    <a:pt x="3225" y="1784"/>
                    <a:pt x="3625" y="1928"/>
                    <a:pt x="3976" y="2198"/>
                  </a:cubicBezTo>
                  <a:cubicBezTo>
                    <a:pt x="4039" y="2303"/>
                    <a:pt x="4147" y="2378"/>
                    <a:pt x="4273" y="2394"/>
                  </a:cubicBezTo>
                  <a:cubicBezTo>
                    <a:pt x="4350" y="2404"/>
                    <a:pt x="4428" y="2410"/>
                    <a:pt x="4506" y="2410"/>
                  </a:cubicBezTo>
                  <a:cubicBezTo>
                    <a:pt x="4983" y="2410"/>
                    <a:pt x="5431" y="2223"/>
                    <a:pt x="5769" y="1884"/>
                  </a:cubicBezTo>
                  <a:cubicBezTo>
                    <a:pt x="5792" y="1860"/>
                    <a:pt x="5815" y="1837"/>
                    <a:pt x="5837" y="1812"/>
                  </a:cubicBezTo>
                  <a:cubicBezTo>
                    <a:pt x="6112" y="1860"/>
                    <a:pt x="6379" y="1972"/>
                    <a:pt x="6622" y="2145"/>
                  </a:cubicBezTo>
                  <a:cubicBezTo>
                    <a:pt x="6669" y="2178"/>
                    <a:pt x="6722" y="2194"/>
                    <a:pt x="6775" y="2194"/>
                  </a:cubicBezTo>
                  <a:cubicBezTo>
                    <a:pt x="6859" y="2194"/>
                    <a:pt x="6941" y="2154"/>
                    <a:pt x="6993" y="2081"/>
                  </a:cubicBezTo>
                  <a:cubicBezTo>
                    <a:pt x="7077" y="1962"/>
                    <a:pt x="7049" y="1796"/>
                    <a:pt x="6929" y="1710"/>
                  </a:cubicBezTo>
                  <a:cubicBezTo>
                    <a:pt x="6684" y="1537"/>
                    <a:pt x="6418" y="1412"/>
                    <a:pt x="6143" y="1336"/>
                  </a:cubicBezTo>
                  <a:cubicBezTo>
                    <a:pt x="6271" y="1042"/>
                    <a:pt x="6319" y="715"/>
                    <a:pt x="6276" y="385"/>
                  </a:cubicBezTo>
                  <a:cubicBezTo>
                    <a:pt x="6252" y="202"/>
                    <a:pt x="6109" y="57"/>
                    <a:pt x="5927" y="34"/>
                  </a:cubicBezTo>
                  <a:cubicBezTo>
                    <a:pt x="5850" y="23"/>
                    <a:pt x="5772" y="18"/>
                    <a:pt x="5694" y="18"/>
                  </a:cubicBezTo>
                  <a:cubicBezTo>
                    <a:pt x="5220" y="18"/>
                    <a:pt x="4776" y="202"/>
                    <a:pt x="4440" y="535"/>
                  </a:cubicBezTo>
                  <a:lnTo>
                    <a:pt x="4440" y="267"/>
                  </a:lnTo>
                  <a:cubicBezTo>
                    <a:pt x="4440" y="120"/>
                    <a:pt x="4321" y="1"/>
                    <a:pt x="4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5889455" y="3385342"/>
              <a:ext cx="64279" cy="17645"/>
            </a:xfrm>
            <a:custGeom>
              <a:avLst/>
              <a:gdLst/>
              <a:ahLst/>
              <a:cxnLst/>
              <a:rect l="l" t="t" r="r" b="b"/>
              <a:pathLst>
                <a:path w="1938" h="532" extrusionOk="0">
                  <a:moveTo>
                    <a:pt x="266" y="1"/>
                  </a:moveTo>
                  <a:cubicBezTo>
                    <a:pt x="120" y="1"/>
                    <a:pt x="0" y="120"/>
                    <a:pt x="0" y="265"/>
                  </a:cubicBezTo>
                  <a:cubicBezTo>
                    <a:pt x="0" y="412"/>
                    <a:pt x="120" y="531"/>
                    <a:pt x="266" y="531"/>
                  </a:cubicBezTo>
                  <a:lnTo>
                    <a:pt x="1672" y="531"/>
                  </a:lnTo>
                  <a:cubicBezTo>
                    <a:pt x="1819" y="531"/>
                    <a:pt x="1938" y="412"/>
                    <a:pt x="1938" y="265"/>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5889455" y="3412042"/>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5889455" y="3438775"/>
              <a:ext cx="64279" cy="17678"/>
            </a:xfrm>
            <a:custGeom>
              <a:avLst/>
              <a:gdLst/>
              <a:ahLst/>
              <a:cxnLst/>
              <a:rect l="l" t="t" r="r" b="b"/>
              <a:pathLst>
                <a:path w="1938" h="533" extrusionOk="0">
                  <a:moveTo>
                    <a:pt x="266" y="1"/>
                  </a:moveTo>
                  <a:cubicBezTo>
                    <a:pt x="120" y="1"/>
                    <a:pt x="0" y="120"/>
                    <a:pt x="0" y="266"/>
                  </a:cubicBezTo>
                  <a:cubicBezTo>
                    <a:pt x="0" y="413"/>
                    <a:pt x="120" y="532"/>
                    <a:pt x="266" y="532"/>
                  </a:cubicBezTo>
                  <a:lnTo>
                    <a:pt x="1672" y="532"/>
                  </a:lnTo>
                  <a:cubicBezTo>
                    <a:pt x="1819" y="532"/>
                    <a:pt x="1938" y="413"/>
                    <a:pt x="1938" y="266"/>
                  </a:cubicBezTo>
                  <a:cubicBezTo>
                    <a:pt x="1938" y="120"/>
                    <a:pt x="1819" y="1"/>
                    <a:pt x="16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5604380" y="3592274"/>
              <a:ext cx="109386" cy="43516"/>
            </a:xfrm>
            <a:custGeom>
              <a:avLst/>
              <a:gdLst/>
              <a:ahLst/>
              <a:cxnLst/>
              <a:rect l="l" t="t" r="r" b="b"/>
              <a:pathLst>
                <a:path w="3298" h="1312" extrusionOk="0">
                  <a:moveTo>
                    <a:pt x="2766" y="532"/>
                  </a:moveTo>
                  <a:lnTo>
                    <a:pt x="2766" y="780"/>
                  </a:lnTo>
                  <a:lnTo>
                    <a:pt x="532" y="780"/>
                  </a:lnTo>
                  <a:lnTo>
                    <a:pt x="532" y="532"/>
                  </a:lnTo>
                  <a:close/>
                  <a:moveTo>
                    <a:pt x="373" y="0"/>
                  </a:moveTo>
                  <a:cubicBezTo>
                    <a:pt x="168" y="0"/>
                    <a:pt x="1" y="167"/>
                    <a:pt x="1" y="373"/>
                  </a:cubicBezTo>
                  <a:lnTo>
                    <a:pt x="1" y="940"/>
                  </a:lnTo>
                  <a:cubicBezTo>
                    <a:pt x="1" y="1145"/>
                    <a:pt x="168" y="1311"/>
                    <a:pt x="373" y="1311"/>
                  </a:cubicBezTo>
                  <a:lnTo>
                    <a:pt x="2925" y="1311"/>
                  </a:lnTo>
                  <a:cubicBezTo>
                    <a:pt x="3130" y="1311"/>
                    <a:pt x="3297" y="1145"/>
                    <a:pt x="3297" y="940"/>
                  </a:cubicBezTo>
                  <a:lnTo>
                    <a:pt x="3297" y="373"/>
                  </a:lnTo>
                  <a:cubicBezTo>
                    <a:pt x="3297" y="167"/>
                    <a:pt x="3130" y="0"/>
                    <a:pt x="2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 name="Google Shape;2107;p59"/>
          <p:cNvGrpSpPr/>
          <p:nvPr/>
        </p:nvGrpSpPr>
        <p:grpSpPr>
          <a:xfrm>
            <a:off x="3347922" y="2778777"/>
            <a:ext cx="536704" cy="486141"/>
            <a:chOff x="6046403" y="3173534"/>
            <a:chExt cx="602023" cy="545307"/>
          </a:xfrm>
        </p:grpSpPr>
        <p:sp>
          <p:nvSpPr>
            <p:cNvPr id="2108" name="Google Shape;2108;p59"/>
            <p:cNvSpPr/>
            <p:nvPr/>
          </p:nvSpPr>
          <p:spPr>
            <a:xfrm>
              <a:off x="6046403" y="3173534"/>
              <a:ext cx="479171" cy="344511"/>
            </a:xfrm>
            <a:custGeom>
              <a:avLst/>
              <a:gdLst/>
              <a:ahLst/>
              <a:cxnLst/>
              <a:rect l="l" t="t" r="r" b="b"/>
              <a:pathLst>
                <a:path w="14447" h="10387" extrusionOk="0">
                  <a:moveTo>
                    <a:pt x="10349" y="0"/>
                  </a:moveTo>
                  <a:cubicBezTo>
                    <a:pt x="8682" y="0"/>
                    <a:pt x="7165" y="886"/>
                    <a:pt x="6334" y="2329"/>
                  </a:cubicBezTo>
                  <a:cubicBezTo>
                    <a:pt x="6033" y="2227"/>
                    <a:pt x="5721" y="2176"/>
                    <a:pt x="5399" y="2176"/>
                  </a:cubicBezTo>
                  <a:cubicBezTo>
                    <a:pt x="4629" y="2176"/>
                    <a:pt x="3901" y="2475"/>
                    <a:pt x="3351" y="3019"/>
                  </a:cubicBezTo>
                  <a:cubicBezTo>
                    <a:pt x="2860" y="3502"/>
                    <a:pt x="2559" y="4133"/>
                    <a:pt x="2487" y="4814"/>
                  </a:cubicBezTo>
                  <a:cubicBezTo>
                    <a:pt x="1848" y="4878"/>
                    <a:pt x="1256" y="5164"/>
                    <a:pt x="799" y="5631"/>
                  </a:cubicBezTo>
                  <a:cubicBezTo>
                    <a:pt x="284" y="6157"/>
                    <a:pt x="1" y="6853"/>
                    <a:pt x="1" y="7592"/>
                  </a:cubicBezTo>
                  <a:cubicBezTo>
                    <a:pt x="1" y="9133"/>
                    <a:pt x="1244" y="10387"/>
                    <a:pt x="2773" y="10387"/>
                  </a:cubicBezTo>
                  <a:lnTo>
                    <a:pt x="5081" y="10387"/>
                  </a:lnTo>
                  <a:cubicBezTo>
                    <a:pt x="5228" y="10387"/>
                    <a:pt x="5347" y="10268"/>
                    <a:pt x="5347" y="10121"/>
                  </a:cubicBezTo>
                  <a:cubicBezTo>
                    <a:pt x="5347" y="9974"/>
                    <a:pt x="5228" y="9855"/>
                    <a:pt x="5081" y="9855"/>
                  </a:cubicBezTo>
                  <a:lnTo>
                    <a:pt x="2773" y="9855"/>
                  </a:lnTo>
                  <a:cubicBezTo>
                    <a:pt x="1538" y="9855"/>
                    <a:pt x="533" y="8839"/>
                    <a:pt x="533" y="7592"/>
                  </a:cubicBezTo>
                  <a:cubicBezTo>
                    <a:pt x="533" y="6362"/>
                    <a:pt x="1523" y="5347"/>
                    <a:pt x="2742" y="5330"/>
                  </a:cubicBezTo>
                  <a:cubicBezTo>
                    <a:pt x="2885" y="5329"/>
                    <a:pt x="3001" y="5214"/>
                    <a:pt x="3004" y="5070"/>
                  </a:cubicBezTo>
                  <a:cubicBezTo>
                    <a:pt x="3018" y="4436"/>
                    <a:pt x="3274" y="3841"/>
                    <a:pt x="3725" y="3397"/>
                  </a:cubicBezTo>
                  <a:cubicBezTo>
                    <a:pt x="4174" y="2952"/>
                    <a:pt x="4770" y="2708"/>
                    <a:pt x="5399" y="2708"/>
                  </a:cubicBezTo>
                  <a:cubicBezTo>
                    <a:pt x="5729" y="2708"/>
                    <a:pt x="6048" y="2773"/>
                    <a:pt x="6349" y="2905"/>
                  </a:cubicBezTo>
                  <a:cubicBezTo>
                    <a:pt x="6384" y="2920"/>
                    <a:pt x="6420" y="2927"/>
                    <a:pt x="6456" y="2927"/>
                  </a:cubicBezTo>
                  <a:cubicBezTo>
                    <a:pt x="6553" y="2927"/>
                    <a:pt x="6645" y="2874"/>
                    <a:pt x="6692" y="2783"/>
                  </a:cubicBezTo>
                  <a:cubicBezTo>
                    <a:pt x="7401" y="1395"/>
                    <a:pt x="8803" y="532"/>
                    <a:pt x="10349" y="532"/>
                  </a:cubicBezTo>
                  <a:cubicBezTo>
                    <a:pt x="11813" y="532"/>
                    <a:pt x="13179" y="1329"/>
                    <a:pt x="13913" y="2610"/>
                  </a:cubicBezTo>
                  <a:cubicBezTo>
                    <a:pt x="13962" y="2696"/>
                    <a:pt x="14052" y="2744"/>
                    <a:pt x="14144" y="2744"/>
                  </a:cubicBezTo>
                  <a:cubicBezTo>
                    <a:pt x="14189" y="2744"/>
                    <a:pt x="14234" y="2733"/>
                    <a:pt x="14275" y="2709"/>
                  </a:cubicBezTo>
                  <a:cubicBezTo>
                    <a:pt x="14403" y="2636"/>
                    <a:pt x="14447" y="2474"/>
                    <a:pt x="14374" y="2346"/>
                  </a:cubicBezTo>
                  <a:cubicBezTo>
                    <a:pt x="13546" y="900"/>
                    <a:pt x="12004" y="0"/>
                    <a:pt x="10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6414131" y="3296287"/>
              <a:ext cx="229386" cy="221758"/>
            </a:xfrm>
            <a:custGeom>
              <a:avLst/>
              <a:gdLst/>
              <a:ahLst/>
              <a:cxnLst/>
              <a:rect l="l" t="t" r="r" b="b"/>
              <a:pathLst>
                <a:path w="6916" h="6686" extrusionOk="0">
                  <a:moveTo>
                    <a:pt x="3584" y="0"/>
                  </a:moveTo>
                  <a:cubicBezTo>
                    <a:pt x="3569" y="0"/>
                    <a:pt x="3555" y="1"/>
                    <a:pt x="3541" y="4"/>
                  </a:cubicBezTo>
                  <a:cubicBezTo>
                    <a:pt x="3396" y="26"/>
                    <a:pt x="3297" y="163"/>
                    <a:pt x="3321" y="309"/>
                  </a:cubicBezTo>
                  <a:cubicBezTo>
                    <a:pt x="3357" y="529"/>
                    <a:pt x="3374" y="756"/>
                    <a:pt x="3374" y="982"/>
                  </a:cubicBezTo>
                  <a:cubicBezTo>
                    <a:pt x="3374" y="1098"/>
                    <a:pt x="3369" y="1219"/>
                    <a:pt x="3359" y="1341"/>
                  </a:cubicBezTo>
                  <a:cubicBezTo>
                    <a:pt x="3353" y="1414"/>
                    <a:pt x="3378" y="1487"/>
                    <a:pt x="3429" y="1543"/>
                  </a:cubicBezTo>
                  <a:cubicBezTo>
                    <a:pt x="3479" y="1597"/>
                    <a:pt x="3550" y="1629"/>
                    <a:pt x="3624" y="1629"/>
                  </a:cubicBezTo>
                  <a:lnTo>
                    <a:pt x="4143" y="1629"/>
                  </a:lnTo>
                  <a:cubicBezTo>
                    <a:pt x="5379" y="1629"/>
                    <a:pt x="6384" y="2643"/>
                    <a:pt x="6384" y="3891"/>
                  </a:cubicBezTo>
                  <a:cubicBezTo>
                    <a:pt x="6384" y="5138"/>
                    <a:pt x="5379" y="6154"/>
                    <a:pt x="4143" y="6154"/>
                  </a:cubicBezTo>
                  <a:lnTo>
                    <a:pt x="266" y="6154"/>
                  </a:lnTo>
                  <a:cubicBezTo>
                    <a:pt x="120" y="6154"/>
                    <a:pt x="0" y="6273"/>
                    <a:pt x="0" y="6420"/>
                  </a:cubicBezTo>
                  <a:cubicBezTo>
                    <a:pt x="0" y="6567"/>
                    <a:pt x="120" y="6686"/>
                    <a:pt x="266" y="6686"/>
                  </a:cubicBezTo>
                  <a:lnTo>
                    <a:pt x="4143" y="6686"/>
                  </a:lnTo>
                  <a:cubicBezTo>
                    <a:pt x="5671" y="6686"/>
                    <a:pt x="6916" y="5432"/>
                    <a:pt x="6916" y="3891"/>
                  </a:cubicBezTo>
                  <a:cubicBezTo>
                    <a:pt x="6916" y="2351"/>
                    <a:pt x="5671" y="1097"/>
                    <a:pt x="4143" y="1097"/>
                  </a:cubicBezTo>
                  <a:lnTo>
                    <a:pt x="3905" y="1097"/>
                  </a:lnTo>
                  <a:cubicBezTo>
                    <a:pt x="3906" y="1058"/>
                    <a:pt x="3906" y="1020"/>
                    <a:pt x="3906" y="982"/>
                  </a:cubicBezTo>
                  <a:cubicBezTo>
                    <a:pt x="3906" y="728"/>
                    <a:pt x="3886" y="473"/>
                    <a:pt x="3846" y="223"/>
                  </a:cubicBezTo>
                  <a:cubicBezTo>
                    <a:pt x="3824" y="93"/>
                    <a:pt x="3712" y="0"/>
                    <a:pt x="3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6051146" y="3351412"/>
              <a:ext cx="223748" cy="234726"/>
            </a:xfrm>
            <a:custGeom>
              <a:avLst/>
              <a:gdLst/>
              <a:ahLst/>
              <a:cxnLst/>
              <a:rect l="l" t="t" r="r" b="b"/>
              <a:pathLst>
                <a:path w="6746" h="7077" extrusionOk="0">
                  <a:moveTo>
                    <a:pt x="5195" y="532"/>
                  </a:moveTo>
                  <a:cubicBezTo>
                    <a:pt x="5443" y="532"/>
                    <a:pt x="5644" y="736"/>
                    <a:pt x="5644" y="988"/>
                  </a:cubicBezTo>
                  <a:cubicBezTo>
                    <a:pt x="5644" y="1238"/>
                    <a:pt x="5442" y="1442"/>
                    <a:pt x="5195" y="1442"/>
                  </a:cubicBezTo>
                  <a:cubicBezTo>
                    <a:pt x="4947" y="1442"/>
                    <a:pt x="4746" y="1238"/>
                    <a:pt x="4746" y="988"/>
                  </a:cubicBezTo>
                  <a:cubicBezTo>
                    <a:pt x="4746" y="736"/>
                    <a:pt x="4947" y="532"/>
                    <a:pt x="5195" y="532"/>
                  </a:cubicBezTo>
                  <a:close/>
                  <a:moveTo>
                    <a:pt x="5195" y="1"/>
                  </a:moveTo>
                  <a:cubicBezTo>
                    <a:pt x="4655" y="1"/>
                    <a:pt x="4214" y="443"/>
                    <a:pt x="4214" y="988"/>
                  </a:cubicBezTo>
                  <a:cubicBezTo>
                    <a:pt x="4214" y="1532"/>
                    <a:pt x="4655" y="1974"/>
                    <a:pt x="5195" y="1974"/>
                  </a:cubicBezTo>
                  <a:cubicBezTo>
                    <a:pt x="5279" y="1974"/>
                    <a:pt x="5360" y="1964"/>
                    <a:pt x="5438" y="1944"/>
                  </a:cubicBezTo>
                  <a:lnTo>
                    <a:pt x="6160" y="3058"/>
                  </a:lnTo>
                  <a:cubicBezTo>
                    <a:pt x="6184" y="3097"/>
                    <a:pt x="6213" y="3193"/>
                    <a:pt x="6213" y="3239"/>
                  </a:cubicBezTo>
                  <a:lnTo>
                    <a:pt x="6213" y="6544"/>
                  </a:lnTo>
                  <a:lnTo>
                    <a:pt x="266" y="6544"/>
                  </a:lnTo>
                  <a:cubicBezTo>
                    <a:pt x="120" y="6544"/>
                    <a:pt x="0" y="6663"/>
                    <a:pt x="0" y="6810"/>
                  </a:cubicBezTo>
                  <a:cubicBezTo>
                    <a:pt x="0" y="6957"/>
                    <a:pt x="120" y="7076"/>
                    <a:pt x="266" y="7076"/>
                  </a:cubicBezTo>
                  <a:lnTo>
                    <a:pt x="6303" y="7076"/>
                  </a:lnTo>
                  <a:cubicBezTo>
                    <a:pt x="6547" y="7075"/>
                    <a:pt x="6745" y="6877"/>
                    <a:pt x="6745" y="6633"/>
                  </a:cubicBezTo>
                  <a:lnTo>
                    <a:pt x="6745" y="3239"/>
                  </a:lnTo>
                  <a:cubicBezTo>
                    <a:pt x="6745" y="3090"/>
                    <a:pt x="6687" y="2893"/>
                    <a:pt x="6606" y="2769"/>
                  </a:cubicBezTo>
                  <a:lnTo>
                    <a:pt x="5898" y="1675"/>
                  </a:lnTo>
                  <a:cubicBezTo>
                    <a:pt x="6069" y="1497"/>
                    <a:pt x="6175" y="1255"/>
                    <a:pt x="6175" y="988"/>
                  </a:cubicBezTo>
                  <a:cubicBezTo>
                    <a:pt x="6175" y="443"/>
                    <a:pt x="5736" y="1"/>
                    <a:pt x="5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6197481" y="3351412"/>
              <a:ext cx="273367" cy="287662"/>
            </a:xfrm>
            <a:custGeom>
              <a:avLst/>
              <a:gdLst/>
              <a:ahLst/>
              <a:cxnLst/>
              <a:rect l="l" t="t" r="r" b="b"/>
              <a:pathLst>
                <a:path w="8242" h="8673" extrusionOk="0">
                  <a:moveTo>
                    <a:pt x="3464" y="532"/>
                  </a:moveTo>
                  <a:cubicBezTo>
                    <a:pt x="3711" y="532"/>
                    <a:pt x="3912" y="736"/>
                    <a:pt x="3912" y="988"/>
                  </a:cubicBezTo>
                  <a:cubicBezTo>
                    <a:pt x="3912" y="1238"/>
                    <a:pt x="3711" y="1442"/>
                    <a:pt x="3464" y="1442"/>
                  </a:cubicBezTo>
                  <a:cubicBezTo>
                    <a:pt x="3216" y="1442"/>
                    <a:pt x="3015" y="1238"/>
                    <a:pt x="3015" y="988"/>
                  </a:cubicBezTo>
                  <a:cubicBezTo>
                    <a:pt x="3015" y="736"/>
                    <a:pt x="3216" y="532"/>
                    <a:pt x="3464" y="532"/>
                  </a:cubicBezTo>
                  <a:close/>
                  <a:moveTo>
                    <a:pt x="7260" y="532"/>
                  </a:moveTo>
                  <a:cubicBezTo>
                    <a:pt x="7509" y="532"/>
                    <a:pt x="7710" y="736"/>
                    <a:pt x="7710" y="988"/>
                  </a:cubicBezTo>
                  <a:cubicBezTo>
                    <a:pt x="7710" y="1238"/>
                    <a:pt x="7509" y="1442"/>
                    <a:pt x="7260" y="1442"/>
                  </a:cubicBezTo>
                  <a:cubicBezTo>
                    <a:pt x="7013" y="1442"/>
                    <a:pt x="6812" y="1238"/>
                    <a:pt x="6812" y="988"/>
                  </a:cubicBezTo>
                  <a:cubicBezTo>
                    <a:pt x="6812" y="736"/>
                    <a:pt x="7013" y="532"/>
                    <a:pt x="7260" y="532"/>
                  </a:cubicBezTo>
                  <a:close/>
                  <a:moveTo>
                    <a:pt x="3464" y="1"/>
                  </a:moveTo>
                  <a:cubicBezTo>
                    <a:pt x="2922" y="1"/>
                    <a:pt x="2483" y="443"/>
                    <a:pt x="2483" y="988"/>
                  </a:cubicBezTo>
                  <a:cubicBezTo>
                    <a:pt x="2483" y="1422"/>
                    <a:pt x="2764" y="1793"/>
                    <a:pt x="3153" y="1923"/>
                  </a:cubicBezTo>
                  <a:lnTo>
                    <a:pt x="3153" y="8142"/>
                  </a:lnTo>
                  <a:lnTo>
                    <a:pt x="266" y="8142"/>
                  </a:lnTo>
                  <a:cubicBezTo>
                    <a:pt x="119" y="8142"/>
                    <a:pt x="0" y="8261"/>
                    <a:pt x="0" y="8407"/>
                  </a:cubicBezTo>
                  <a:cubicBezTo>
                    <a:pt x="0" y="8554"/>
                    <a:pt x="119" y="8673"/>
                    <a:pt x="266" y="8673"/>
                  </a:cubicBezTo>
                  <a:lnTo>
                    <a:pt x="3242" y="8673"/>
                  </a:lnTo>
                  <a:cubicBezTo>
                    <a:pt x="3486" y="8673"/>
                    <a:pt x="3684" y="8475"/>
                    <a:pt x="3684" y="8230"/>
                  </a:cubicBezTo>
                  <a:lnTo>
                    <a:pt x="3684" y="1949"/>
                  </a:lnTo>
                  <a:cubicBezTo>
                    <a:pt x="4033" y="1868"/>
                    <a:pt x="4312" y="1599"/>
                    <a:pt x="4408" y="1254"/>
                  </a:cubicBezTo>
                  <a:lnTo>
                    <a:pt x="6317" y="1254"/>
                  </a:lnTo>
                  <a:cubicBezTo>
                    <a:pt x="6432" y="1668"/>
                    <a:pt x="6812" y="1974"/>
                    <a:pt x="7260" y="1974"/>
                  </a:cubicBezTo>
                  <a:cubicBezTo>
                    <a:pt x="7801" y="1974"/>
                    <a:pt x="8242" y="1532"/>
                    <a:pt x="8242" y="988"/>
                  </a:cubicBezTo>
                  <a:cubicBezTo>
                    <a:pt x="8242" y="443"/>
                    <a:pt x="7801" y="1"/>
                    <a:pt x="7260" y="1"/>
                  </a:cubicBezTo>
                  <a:cubicBezTo>
                    <a:pt x="6812" y="1"/>
                    <a:pt x="6433" y="306"/>
                    <a:pt x="6317" y="722"/>
                  </a:cubicBezTo>
                  <a:lnTo>
                    <a:pt x="4408" y="722"/>
                  </a:lnTo>
                  <a:cubicBezTo>
                    <a:pt x="4292" y="306"/>
                    <a:pt x="3913" y="1"/>
                    <a:pt x="3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6050682" y="3597515"/>
              <a:ext cx="108027" cy="65506"/>
            </a:xfrm>
            <a:custGeom>
              <a:avLst/>
              <a:gdLst/>
              <a:ahLst/>
              <a:cxnLst/>
              <a:rect l="l" t="t" r="r" b="b"/>
              <a:pathLst>
                <a:path w="3257" h="1975" extrusionOk="0">
                  <a:moveTo>
                    <a:pt x="995" y="532"/>
                  </a:moveTo>
                  <a:cubicBezTo>
                    <a:pt x="1240" y="532"/>
                    <a:pt x="1436" y="727"/>
                    <a:pt x="1444" y="976"/>
                  </a:cubicBezTo>
                  <a:cubicBezTo>
                    <a:pt x="1451" y="1226"/>
                    <a:pt x="1255" y="1436"/>
                    <a:pt x="1007" y="1443"/>
                  </a:cubicBezTo>
                  <a:lnTo>
                    <a:pt x="995" y="1443"/>
                  </a:lnTo>
                  <a:cubicBezTo>
                    <a:pt x="750" y="1443"/>
                    <a:pt x="552" y="1248"/>
                    <a:pt x="546" y="999"/>
                  </a:cubicBezTo>
                  <a:cubicBezTo>
                    <a:pt x="539" y="749"/>
                    <a:pt x="735" y="539"/>
                    <a:pt x="983" y="532"/>
                  </a:cubicBezTo>
                  <a:close/>
                  <a:moveTo>
                    <a:pt x="995" y="0"/>
                  </a:moveTo>
                  <a:cubicBezTo>
                    <a:pt x="986" y="0"/>
                    <a:pt x="977" y="0"/>
                    <a:pt x="968" y="1"/>
                  </a:cubicBezTo>
                  <a:cubicBezTo>
                    <a:pt x="427" y="16"/>
                    <a:pt x="0" y="470"/>
                    <a:pt x="14" y="1014"/>
                  </a:cubicBezTo>
                  <a:cubicBezTo>
                    <a:pt x="29" y="1553"/>
                    <a:pt x="459" y="1975"/>
                    <a:pt x="995" y="1975"/>
                  </a:cubicBezTo>
                  <a:cubicBezTo>
                    <a:pt x="1003" y="1975"/>
                    <a:pt x="1012" y="1975"/>
                    <a:pt x="1022" y="1974"/>
                  </a:cubicBezTo>
                  <a:cubicBezTo>
                    <a:pt x="1461" y="1962"/>
                    <a:pt x="1827" y="1658"/>
                    <a:pt x="1940" y="1253"/>
                  </a:cubicBezTo>
                  <a:lnTo>
                    <a:pt x="2991" y="1253"/>
                  </a:lnTo>
                  <a:cubicBezTo>
                    <a:pt x="3138" y="1253"/>
                    <a:pt x="3257" y="1134"/>
                    <a:pt x="3257" y="988"/>
                  </a:cubicBezTo>
                  <a:cubicBezTo>
                    <a:pt x="3257" y="841"/>
                    <a:pt x="3138" y="722"/>
                    <a:pt x="2991" y="722"/>
                  </a:cubicBezTo>
                  <a:lnTo>
                    <a:pt x="1940" y="722"/>
                  </a:lnTo>
                  <a:cubicBezTo>
                    <a:pt x="1826" y="302"/>
                    <a:pt x="1448" y="0"/>
                    <a:pt x="9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6051146" y="3653369"/>
              <a:ext cx="597280" cy="65473"/>
            </a:xfrm>
            <a:custGeom>
              <a:avLst/>
              <a:gdLst/>
              <a:ahLst/>
              <a:cxnLst/>
              <a:rect l="l" t="t" r="r" b="b"/>
              <a:pathLst>
                <a:path w="18008" h="1974" extrusionOk="0">
                  <a:moveTo>
                    <a:pt x="4793" y="532"/>
                  </a:moveTo>
                  <a:cubicBezTo>
                    <a:pt x="5038" y="532"/>
                    <a:pt x="5235" y="726"/>
                    <a:pt x="5242" y="974"/>
                  </a:cubicBezTo>
                  <a:cubicBezTo>
                    <a:pt x="5248" y="1226"/>
                    <a:pt x="5053" y="1435"/>
                    <a:pt x="4806" y="1442"/>
                  </a:cubicBezTo>
                  <a:lnTo>
                    <a:pt x="4792" y="1442"/>
                  </a:lnTo>
                  <a:cubicBezTo>
                    <a:pt x="4548" y="1442"/>
                    <a:pt x="4351" y="1248"/>
                    <a:pt x="4345" y="999"/>
                  </a:cubicBezTo>
                  <a:cubicBezTo>
                    <a:pt x="4337" y="749"/>
                    <a:pt x="4533" y="538"/>
                    <a:pt x="4781" y="532"/>
                  </a:cubicBezTo>
                  <a:close/>
                  <a:moveTo>
                    <a:pt x="4767" y="0"/>
                  </a:moveTo>
                  <a:cubicBezTo>
                    <a:pt x="4327" y="12"/>
                    <a:pt x="3962" y="315"/>
                    <a:pt x="3849" y="721"/>
                  </a:cubicBezTo>
                  <a:lnTo>
                    <a:pt x="266" y="721"/>
                  </a:lnTo>
                  <a:cubicBezTo>
                    <a:pt x="120" y="721"/>
                    <a:pt x="0" y="840"/>
                    <a:pt x="0" y="987"/>
                  </a:cubicBezTo>
                  <a:cubicBezTo>
                    <a:pt x="0" y="1134"/>
                    <a:pt x="120" y="1253"/>
                    <a:pt x="266" y="1253"/>
                  </a:cubicBezTo>
                  <a:lnTo>
                    <a:pt x="3848" y="1253"/>
                  </a:lnTo>
                  <a:cubicBezTo>
                    <a:pt x="3963" y="1672"/>
                    <a:pt x="4340" y="1973"/>
                    <a:pt x="4792" y="1973"/>
                  </a:cubicBezTo>
                  <a:lnTo>
                    <a:pt x="4820" y="1973"/>
                  </a:lnTo>
                  <a:cubicBezTo>
                    <a:pt x="5259" y="1961"/>
                    <a:pt x="5625" y="1658"/>
                    <a:pt x="5738" y="1253"/>
                  </a:cubicBezTo>
                  <a:lnTo>
                    <a:pt x="17741" y="1253"/>
                  </a:lnTo>
                  <a:cubicBezTo>
                    <a:pt x="17888" y="1253"/>
                    <a:pt x="18007" y="1134"/>
                    <a:pt x="18007" y="987"/>
                  </a:cubicBezTo>
                  <a:cubicBezTo>
                    <a:pt x="18007" y="840"/>
                    <a:pt x="17888" y="721"/>
                    <a:pt x="17741" y="721"/>
                  </a:cubicBezTo>
                  <a:lnTo>
                    <a:pt x="5738" y="721"/>
                  </a:lnTo>
                  <a:cubicBezTo>
                    <a:pt x="5624" y="302"/>
                    <a:pt x="524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6498476" y="3568460"/>
              <a:ext cx="149950" cy="17645"/>
            </a:xfrm>
            <a:custGeom>
              <a:avLst/>
              <a:gdLst/>
              <a:ahLst/>
              <a:cxnLst/>
              <a:rect l="l" t="t" r="r" b="b"/>
              <a:pathLst>
                <a:path w="4521" h="532" extrusionOk="0">
                  <a:moveTo>
                    <a:pt x="267" y="0"/>
                  </a:moveTo>
                  <a:cubicBezTo>
                    <a:pt x="120" y="0"/>
                    <a:pt x="1" y="119"/>
                    <a:pt x="1" y="266"/>
                  </a:cubicBezTo>
                  <a:cubicBezTo>
                    <a:pt x="1" y="413"/>
                    <a:pt x="120" y="531"/>
                    <a:pt x="267" y="531"/>
                  </a:cubicBezTo>
                  <a:lnTo>
                    <a:pt x="4254" y="531"/>
                  </a:lnTo>
                  <a:cubicBezTo>
                    <a:pt x="4401" y="531"/>
                    <a:pt x="4520" y="413"/>
                    <a:pt x="4520" y="266"/>
                  </a:cubicBezTo>
                  <a:cubicBezTo>
                    <a:pt x="4520" y="119"/>
                    <a:pt x="4401" y="0"/>
                    <a:pt x="4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6342059" y="3417183"/>
              <a:ext cx="118839" cy="168922"/>
            </a:xfrm>
            <a:custGeom>
              <a:avLst/>
              <a:gdLst/>
              <a:ahLst/>
              <a:cxnLst/>
              <a:rect l="l" t="t" r="r" b="b"/>
              <a:pathLst>
                <a:path w="3583" h="5093" extrusionOk="0">
                  <a:moveTo>
                    <a:pt x="981" y="532"/>
                  </a:moveTo>
                  <a:cubicBezTo>
                    <a:pt x="1229" y="532"/>
                    <a:pt x="1430" y="737"/>
                    <a:pt x="1430" y="987"/>
                  </a:cubicBezTo>
                  <a:cubicBezTo>
                    <a:pt x="1430" y="1239"/>
                    <a:pt x="1229" y="1442"/>
                    <a:pt x="981" y="1442"/>
                  </a:cubicBezTo>
                  <a:cubicBezTo>
                    <a:pt x="733" y="1442"/>
                    <a:pt x="532" y="1239"/>
                    <a:pt x="532" y="987"/>
                  </a:cubicBezTo>
                  <a:cubicBezTo>
                    <a:pt x="532" y="737"/>
                    <a:pt x="733" y="532"/>
                    <a:pt x="981" y="532"/>
                  </a:cubicBezTo>
                  <a:close/>
                  <a:moveTo>
                    <a:pt x="981" y="1"/>
                  </a:moveTo>
                  <a:cubicBezTo>
                    <a:pt x="440" y="1"/>
                    <a:pt x="1" y="443"/>
                    <a:pt x="1" y="987"/>
                  </a:cubicBezTo>
                  <a:cubicBezTo>
                    <a:pt x="1" y="1445"/>
                    <a:pt x="312" y="1832"/>
                    <a:pt x="734" y="1942"/>
                  </a:cubicBezTo>
                  <a:lnTo>
                    <a:pt x="734" y="4650"/>
                  </a:lnTo>
                  <a:cubicBezTo>
                    <a:pt x="734" y="4894"/>
                    <a:pt x="932" y="5092"/>
                    <a:pt x="1178" y="5092"/>
                  </a:cubicBezTo>
                  <a:lnTo>
                    <a:pt x="3316" y="5092"/>
                  </a:lnTo>
                  <a:cubicBezTo>
                    <a:pt x="3463" y="5092"/>
                    <a:pt x="3582" y="4974"/>
                    <a:pt x="3582" y="4826"/>
                  </a:cubicBezTo>
                  <a:cubicBezTo>
                    <a:pt x="3582" y="4680"/>
                    <a:pt x="3463" y="4561"/>
                    <a:pt x="3316" y="4561"/>
                  </a:cubicBezTo>
                  <a:lnTo>
                    <a:pt x="1266" y="4561"/>
                  </a:lnTo>
                  <a:lnTo>
                    <a:pt x="1266" y="1932"/>
                  </a:lnTo>
                  <a:cubicBezTo>
                    <a:pt x="1668" y="1809"/>
                    <a:pt x="1962" y="1432"/>
                    <a:pt x="1962" y="987"/>
                  </a:cubicBezTo>
                  <a:cubicBezTo>
                    <a:pt x="1962" y="443"/>
                    <a:pt x="1521" y="1"/>
                    <a:pt x="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6341561" y="3597515"/>
              <a:ext cx="306866" cy="65506"/>
            </a:xfrm>
            <a:custGeom>
              <a:avLst/>
              <a:gdLst/>
              <a:ahLst/>
              <a:cxnLst/>
              <a:rect l="l" t="t" r="r" b="b"/>
              <a:pathLst>
                <a:path w="9252" h="1975" extrusionOk="0">
                  <a:moveTo>
                    <a:pt x="996" y="532"/>
                  </a:moveTo>
                  <a:cubicBezTo>
                    <a:pt x="1241" y="532"/>
                    <a:pt x="1438" y="727"/>
                    <a:pt x="1444" y="976"/>
                  </a:cubicBezTo>
                  <a:cubicBezTo>
                    <a:pt x="1451" y="1226"/>
                    <a:pt x="1255" y="1436"/>
                    <a:pt x="1008" y="1443"/>
                  </a:cubicBezTo>
                  <a:lnTo>
                    <a:pt x="995" y="1443"/>
                  </a:lnTo>
                  <a:cubicBezTo>
                    <a:pt x="751" y="1443"/>
                    <a:pt x="554" y="1248"/>
                    <a:pt x="547" y="999"/>
                  </a:cubicBezTo>
                  <a:cubicBezTo>
                    <a:pt x="541" y="749"/>
                    <a:pt x="737" y="539"/>
                    <a:pt x="984" y="532"/>
                  </a:cubicBezTo>
                  <a:close/>
                  <a:moveTo>
                    <a:pt x="7012" y="532"/>
                  </a:moveTo>
                  <a:cubicBezTo>
                    <a:pt x="7257" y="532"/>
                    <a:pt x="7455" y="727"/>
                    <a:pt x="7461" y="976"/>
                  </a:cubicBezTo>
                  <a:cubicBezTo>
                    <a:pt x="7468" y="1226"/>
                    <a:pt x="7272" y="1436"/>
                    <a:pt x="7024" y="1443"/>
                  </a:cubicBezTo>
                  <a:lnTo>
                    <a:pt x="7012" y="1443"/>
                  </a:lnTo>
                  <a:cubicBezTo>
                    <a:pt x="6767" y="1443"/>
                    <a:pt x="6570" y="1248"/>
                    <a:pt x="6563" y="999"/>
                  </a:cubicBezTo>
                  <a:cubicBezTo>
                    <a:pt x="6556" y="749"/>
                    <a:pt x="6752" y="539"/>
                    <a:pt x="7000" y="532"/>
                  </a:cubicBezTo>
                  <a:close/>
                  <a:moveTo>
                    <a:pt x="996" y="0"/>
                  </a:moveTo>
                  <a:cubicBezTo>
                    <a:pt x="987" y="0"/>
                    <a:pt x="978" y="0"/>
                    <a:pt x="969" y="1"/>
                  </a:cubicBezTo>
                  <a:cubicBezTo>
                    <a:pt x="429" y="16"/>
                    <a:pt x="0" y="470"/>
                    <a:pt x="15" y="1014"/>
                  </a:cubicBezTo>
                  <a:cubicBezTo>
                    <a:pt x="29" y="1553"/>
                    <a:pt x="460" y="1975"/>
                    <a:pt x="995" y="1975"/>
                  </a:cubicBezTo>
                  <a:cubicBezTo>
                    <a:pt x="1004" y="1975"/>
                    <a:pt x="1013" y="1975"/>
                    <a:pt x="1022" y="1974"/>
                  </a:cubicBezTo>
                  <a:cubicBezTo>
                    <a:pt x="1462" y="1962"/>
                    <a:pt x="1827" y="1658"/>
                    <a:pt x="1940" y="1253"/>
                  </a:cubicBezTo>
                  <a:lnTo>
                    <a:pt x="6066" y="1253"/>
                  </a:lnTo>
                  <a:cubicBezTo>
                    <a:pt x="6180" y="1673"/>
                    <a:pt x="6558" y="1975"/>
                    <a:pt x="7011" y="1975"/>
                  </a:cubicBezTo>
                  <a:cubicBezTo>
                    <a:pt x="7020" y="1975"/>
                    <a:pt x="7030" y="1975"/>
                    <a:pt x="7039" y="1974"/>
                  </a:cubicBezTo>
                  <a:cubicBezTo>
                    <a:pt x="7478" y="1962"/>
                    <a:pt x="7843" y="1658"/>
                    <a:pt x="7957" y="1253"/>
                  </a:cubicBezTo>
                  <a:lnTo>
                    <a:pt x="8985" y="1253"/>
                  </a:lnTo>
                  <a:cubicBezTo>
                    <a:pt x="9131" y="1253"/>
                    <a:pt x="9250" y="1134"/>
                    <a:pt x="9250" y="988"/>
                  </a:cubicBezTo>
                  <a:cubicBezTo>
                    <a:pt x="9251" y="841"/>
                    <a:pt x="9132" y="722"/>
                    <a:pt x="8985" y="722"/>
                  </a:cubicBezTo>
                  <a:lnTo>
                    <a:pt x="7957" y="722"/>
                  </a:lnTo>
                  <a:cubicBezTo>
                    <a:pt x="7843" y="302"/>
                    <a:pt x="7465" y="0"/>
                    <a:pt x="7012" y="0"/>
                  </a:cubicBezTo>
                  <a:cubicBezTo>
                    <a:pt x="7003" y="0"/>
                    <a:pt x="6995" y="0"/>
                    <a:pt x="6985" y="1"/>
                  </a:cubicBezTo>
                  <a:cubicBezTo>
                    <a:pt x="6546" y="12"/>
                    <a:pt x="6180" y="316"/>
                    <a:pt x="6067" y="722"/>
                  </a:cubicBezTo>
                  <a:lnTo>
                    <a:pt x="1941" y="722"/>
                  </a:lnTo>
                  <a:cubicBezTo>
                    <a:pt x="1826" y="302"/>
                    <a:pt x="144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6342025" y="3270682"/>
              <a:ext cx="65108" cy="65506"/>
            </a:xfrm>
            <a:custGeom>
              <a:avLst/>
              <a:gdLst/>
              <a:ahLst/>
              <a:cxnLst/>
              <a:rect l="l" t="t" r="r" b="b"/>
              <a:pathLst>
                <a:path w="1963" h="1975" extrusionOk="0">
                  <a:moveTo>
                    <a:pt x="982" y="532"/>
                  </a:moveTo>
                  <a:cubicBezTo>
                    <a:pt x="1230" y="532"/>
                    <a:pt x="1431" y="737"/>
                    <a:pt x="1431" y="987"/>
                  </a:cubicBezTo>
                  <a:cubicBezTo>
                    <a:pt x="1431" y="1239"/>
                    <a:pt x="1230" y="1443"/>
                    <a:pt x="982" y="1443"/>
                  </a:cubicBezTo>
                  <a:cubicBezTo>
                    <a:pt x="734" y="1443"/>
                    <a:pt x="533" y="1239"/>
                    <a:pt x="533" y="987"/>
                  </a:cubicBezTo>
                  <a:cubicBezTo>
                    <a:pt x="533" y="737"/>
                    <a:pt x="734" y="532"/>
                    <a:pt x="982" y="532"/>
                  </a:cubicBezTo>
                  <a:close/>
                  <a:moveTo>
                    <a:pt x="982" y="1"/>
                  </a:moveTo>
                  <a:cubicBezTo>
                    <a:pt x="441" y="1"/>
                    <a:pt x="1" y="444"/>
                    <a:pt x="1" y="987"/>
                  </a:cubicBezTo>
                  <a:cubicBezTo>
                    <a:pt x="1" y="1532"/>
                    <a:pt x="441" y="1975"/>
                    <a:pt x="982" y="1975"/>
                  </a:cubicBezTo>
                  <a:cubicBezTo>
                    <a:pt x="1522" y="1975"/>
                    <a:pt x="1963" y="1532"/>
                    <a:pt x="1963" y="987"/>
                  </a:cubicBezTo>
                  <a:cubicBezTo>
                    <a:pt x="1963" y="443"/>
                    <a:pt x="1522" y="1"/>
                    <a:pt x="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9"/>
          <p:cNvGrpSpPr/>
          <p:nvPr/>
        </p:nvGrpSpPr>
        <p:grpSpPr>
          <a:xfrm>
            <a:off x="5285601" y="2447393"/>
            <a:ext cx="484249" cy="536704"/>
            <a:chOff x="2645541" y="4001992"/>
            <a:chExt cx="543184" cy="602023"/>
          </a:xfrm>
        </p:grpSpPr>
        <p:sp>
          <p:nvSpPr>
            <p:cNvPr id="2119" name="Google Shape;2119;p59"/>
            <p:cNvSpPr/>
            <p:nvPr/>
          </p:nvSpPr>
          <p:spPr>
            <a:xfrm>
              <a:off x="2709819" y="4234132"/>
              <a:ext cx="74527" cy="54262"/>
            </a:xfrm>
            <a:custGeom>
              <a:avLst/>
              <a:gdLst/>
              <a:ahLst/>
              <a:cxnLst/>
              <a:rect l="l" t="t" r="r" b="b"/>
              <a:pathLst>
                <a:path w="2247" h="1636" extrusionOk="0">
                  <a:moveTo>
                    <a:pt x="1898" y="0"/>
                  </a:moveTo>
                  <a:cubicBezTo>
                    <a:pt x="1671" y="0"/>
                    <a:pt x="1447" y="39"/>
                    <a:pt x="1232" y="116"/>
                  </a:cubicBezTo>
                  <a:cubicBezTo>
                    <a:pt x="688" y="312"/>
                    <a:pt x="259" y="734"/>
                    <a:pt x="53" y="1275"/>
                  </a:cubicBezTo>
                  <a:cubicBezTo>
                    <a:pt x="1" y="1412"/>
                    <a:pt x="69" y="1566"/>
                    <a:pt x="207" y="1618"/>
                  </a:cubicBezTo>
                  <a:cubicBezTo>
                    <a:pt x="238" y="1630"/>
                    <a:pt x="270" y="1636"/>
                    <a:pt x="301" y="1636"/>
                  </a:cubicBezTo>
                  <a:cubicBezTo>
                    <a:pt x="408" y="1636"/>
                    <a:pt x="509" y="1570"/>
                    <a:pt x="550" y="1464"/>
                  </a:cubicBezTo>
                  <a:cubicBezTo>
                    <a:pt x="701" y="1068"/>
                    <a:pt x="1014" y="760"/>
                    <a:pt x="1411" y="617"/>
                  </a:cubicBezTo>
                  <a:cubicBezTo>
                    <a:pt x="1569" y="560"/>
                    <a:pt x="1732" y="532"/>
                    <a:pt x="1898" y="532"/>
                  </a:cubicBezTo>
                  <a:cubicBezTo>
                    <a:pt x="1920" y="532"/>
                    <a:pt x="1941" y="532"/>
                    <a:pt x="1963" y="533"/>
                  </a:cubicBezTo>
                  <a:cubicBezTo>
                    <a:pt x="1966" y="533"/>
                    <a:pt x="1970" y="533"/>
                    <a:pt x="1974" y="533"/>
                  </a:cubicBezTo>
                  <a:cubicBezTo>
                    <a:pt x="2115" y="533"/>
                    <a:pt x="2234" y="422"/>
                    <a:pt x="2240" y="279"/>
                  </a:cubicBezTo>
                  <a:cubicBezTo>
                    <a:pt x="2246" y="133"/>
                    <a:pt x="2133" y="8"/>
                    <a:pt x="1986" y="2"/>
                  </a:cubicBezTo>
                  <a:cubicBezTo>
                    <a:pt x="1957" y="1"/>
                    <a:pt x="1927" y="0"/>
                    <a:pt x="1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2862721" y="4064115"/>
              <a:ext cx="251144" cy="228922"/>
            </a:xfrm>
            <a:custGeom>
              <a:avLst/>
              <a:gdLst/>
              <a:ahLst/>
              <a:cxnLst/>
              <a:rect l="l" t="t" r="r" b="b"/>
              <a:pathLst>
                <a:path w="7572" h="6902" extrusionOk="0">
                  <a:moveTo>
                    <a:pt x="5880" y="2326"/>
                  </a:moveTo>
                  <a:cubicBezTo>
                    <a:pt x="6519" y="2326"/>
                    <a:pt x="7040" y="2847"/>
                    <a:pt x="7040" y="3487"/>
                  </a:cubicBezTo>
                  <a:cubicBezTo>
                    <a:pt x="7040" y="3749"/>
                    <a:pt x="6953" y="3991"/>
                    <a:pt x="6806" y="4185"/>
                  </a:cubicBezTo>
                  <a:lnTo>
                    <a:pt x="6806" y="3553"/>
                  </a:lnTo>
                  <a:cubicBezTo>
                    <a:pt x="6806" y="3049"/>
                    <a:pt x="6396" y="2639"/>
                    <a:pt x="5893" y="2639"/>
                  </a:cubicBezTo>
                  <a:cubicBezTo>
                    <a:pt x="5389" y="2639"/>
                    <a:pt x="4979" y="3049"/>
                    <a:pt x="4979" y="3553"/>
                  </a:cubicBezTo>
                  <a:lnTo>
                    <a:pt x="4979" y="4218"/>
                  </a:lnTo>
                  <a:cubicBezTo>
                    <a:pt x="4817" y="4019"/>
                    <a:pt x="4719" y="3765"/>
                    <a:pt x="4719" y="3487"/>
                  </a:cubicBezTo>
                  <a:cubicBezTo>
                    <a:pt x="4719" y="2847"/>
                    <a:pt x="5239" y="2326"/>
                    <a:pt x="5880" y="2326"/>
                  </a:cubicBezTo>
                  <a:close/>
                  <a:moveTo>
                    <a:pt x="4714" y="4713"/>
                  </a:moveTo>
                  <a:cubicBezTo>
                    <a:pt x="4796" y="4790"/>
                    <a:pt x="4885" y="4859"/>
                    <a:pt x="4979" y="4919"/>
                  </a:cubicBezTo>
                  <a:lnTo>
                    <a:pt x="4979" y="5676"/>
                  </a:lnTo>
                  <a:lnTo>
                    <a:pt x="4714" y="5676"/>
                  </a:lnTo>
                  <a:lnTo>
                    <a:pt x="4714" y="4713"/>
                  </a:lnTo>
                  <a:close/>
                  <a:moveTo>
                    <a:pt x="1710" y="1"/>
                  </a:moveTo>
                  <a:cubicBezTo>
                    <a:pt x="1207" y="1"/>
                    <a:pt x="797" y="410"/>
                    <a:pt x="797" y="914"/>
                  </a:cubicBezTo>
                  <a:lnTo>
                    <a:pt x="797" y="5676"/>
                  </a:lnTo>
                  <a:lnTo>
                    <a:pt x="532" y="5676"/>
                  </a:lnTo>
                  <a:lnTo>
                    <a:pt x="532" y="4048"/>
                  </a:lnTo>
                  <a:cubicBezTo>
                    <a:pt x="532" y="3901"/>
                    <a:pt x="413" y="3782"/>
                    <a:pt x="267" y="3782"/>
                  </a:cubicBezTo>
                  <a:cubicBezTo>
                    <a:pt x="120" y="3782"/>
                    <a:pt x="1" y="3901"/>
                    <a:pt x="1" y="4048"/>
                  </a:cubicBezTo>
                  <a:lnTo>
                    <a:pt x="1" y="5942"/>
                  </a:lnTo>
                  <a:cubicBezTo>
                    <a:pt x="1" y="6089"/>
                    <a:pt x="120" y="6208"/>
                    <a:pt x="267" y="6208"/>
                  </a:cubicBezTo>
                  <a:lnTo>
                    <a:pt x="1063" y="6208"/>
                  </a:lnTo>
                  <a:cubicBezTo>
                    <a:pt x="1210" y="6208"/>
                    <a:pt x="1328" y="6089"/>
                    <a:pt x="1328" y="5942"/>
                  </a:cubicBezTo>
                  <a:lnTo>
                    <a:pt x="1328" y="914"/>
                  </a:lnTo>
                  <a:cubicBezTo>
                    <a:pt x="1328" y="704"/>
                    <a:pt x="1500" y="532"/>
                    <a:pt x="1710" y="532"/>
                  </a:cubicBezTo>
                  <a:cubicBezTo>
                    <a:pt x="1921" y="532"/>
                    <a:pt x="2092" y="704"/>
                    <a:pt x="2092" y="914"/>
                  </a:cubicBezTo>
                  <a:lnTo>
                    <a:pt x="2092" y="5942"/>
                  </a:lnTo>
                  <a:cubicBezTo>
                    <a:pt x="2092" y="6089"/>
                    <a:pt x="2210" y="6208"/>
                    <a:pt x="2357" y="6208"/>
                  </a:cubicBezTo>
                  <a:lnTo>
                    <a:pt x="3154" y="6208"/>
                  </a:lnTo>
                  <a:cubicBezTo>
                    <a:pt x="3301" y="6208"/>
                    <a:pt x="3420" y="6089"/>
                    <a:pt x="3420" y="5942"/>
                  </a:cubicBezTo>
                  <a:lnTo>
                    <a:pt x="3420" y="2183"/>
                  </a:lnTo>
                  <a:cubicBezTo>
                    <a:pt x="3420" y="1973"/>
                    <a:pt x="3591" y="1803"/>
                    <a:pt x="3802" y="1803"/>
                  </a:cubicBezTo>
                  <a:cubicBezTo>
                    <a:pt x="4012" y="1803"/>
                    <a:pt x="4183" y="1973"/>
                    <a:pt x="4183" y="2183"/>
                  </a:cubicBezTo>
                  <a:lnTo>
                    <a:pt x="4183" y="5942"/>
                  </a:lnTo>
                  <a:cubicBezTo>
                    <a:pt x="4183" y="6089"/>
                    <a:pt x="4302" y="6208"/>
                    <a:pt x="4448" y="6208"/>
                  </a:cubicBezTo>
                  <a:lnTo>
                    <a:pt x="5245" y="6208"/>
                  </a:lnTo>
                  <a:cubicBezTo>
                    <a:pt x="5392" y="6208"/>
                    <a:pt x="5511" y="6089"/>
                    <a:pt x="5511" y="5942"/>
                  </a:cubicBezTo>
                  <a:lnTo>
                    <a:pt x="5511" y="3553"/>
                  </a:lnTo>
                  <a:cubicBezTo>
                    <a:pt x="5511" y="3343"/>
                    <a:pt x="5683" y="3171"/>
                    <a:pt x="5892" y="3171"/>
                  </a:cubicBezTo>
                  <a:cubicBezTo>
                    <a:pt x="6103" y="3171"/>
                    <a:pt x="6274" y="3343"/>
                    <a:pt x="6274" y="3553"/>
                  </a:cubicBezTo>
                  <a:lnTo>
                    <a:pt x="6274" y="6635"/>
                  </a:lnTo>
                  <a:cubicBezTo>
                    <a:pt x="6274" y="6782"/>
                    <a:pt x="6393" y="6901"/>
                    <a:pt x="6540" y="6901"/>
                  </a:cubicBezTo>
                  <a:cubicBezTo>
                    <a:pt x="6687" y="6901"/>
                    <a:pt x="6806" y="6782"/>
                    <a:pt x="6806" y="6635"/>
                  </a:cubicBezTo>
                  <a:lnTo>
                    <a:pt x="6806" y="4903"/>
                  </a:lnTo>
                  <a:cubicBezTo>
                    <a:pt x="7267" y="4600"/>
                    <a:pt x="7572" y="4079"/>
                    <a:pt x="7572" y="3487"/>
                  </a:cubicBezTo>
                  <a:cubicBezTo>
                    <a:pt x="7572" y="2554"/>
                    <a:pt x="6813" y="1794"/>
                    <a:pt x="5880" y="1794"/>
                  </a:cubicBezTo>
                  <a:cubicBezTo>
                    <a:pt x="5428" y="1794"/>
                    <a:pt x="5018" y="1972"/>
                    <a:pt x="4714" y="2260"/>
                  </a:cubicBezTo>
                  <a:lnTo>
                    <a:pt x="4714" y="2183"/>
                  </a:lnTo>
                  <a:cubicBezTo>
                    <a:pt x="4714" y="1680"/>
                    <a:pt x="4305" y="1271"/>
                    <a:pt x="3802" y="1271"/>
                  </a:cubicBezTo>
                  <a:cubicBezTo>
                    <a:pt x="3299" y="1271"/>
                    <a:pt x="2889" y="1680"/>
                    <a:pt x="2889" y="2183"/>
                  </a:cubicBezTo>
                  <a:lnTo>
                    <a:pt x="2889" y="5676"/>
                  </a:lnTo>
                  <a:lnTo>
                    <a:pt x="2624" y="5676"/>
                  </a:lnTo>
                  <a:lnTo>
                    <a:pt x="2624" y="914"/>
                  </a:lnTo>
                  <a:cubicBezTo>
                    <a:pt x="2624" y="410"/>
                    <a:pt x="2214" y="1"/>
                    <a:pt x="1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2663783" y="4098775"/>
              <a:ext cx="424677" cy="441260"/>
            </a:xfrm>
            <a:custGeom>
              <a:avLst/>
              <a:gdLst/>
              <a:ahLst/>
              <a:cxnLst/>
              <a:rect l="l" t="t" r="r" b="b"/>
              <a:pathLst>
                <a:path w="12804" h="13304" extrusionOk="0">
                  <a:moveTo>
                    <a:pt x="3290" y="3672"/>
                  </a:moveTo>
                  <a:cubicBezTo>
                    <a:pt x="3637" y="3672"/>
                    <a:pt x="3982" y="3749"/>
                    <a:pt x="4305" y="3900"/>
                  </a:cubicBezTo>
                  <a:cubicBezTo>
                    <a:pt x="4447" y="3968"/>
                    <a:pt x="4581" y="4048"/>
                    <a:pt x="4704" y="4139"/>
                  </a:cubicBezTo>
                  <a:lnTo>
                    <a:pt x="4704" y="4679"/>
                  </a:lnTo>
                  <a:cubicBezTo>
                    <a:pt x="4693" y="4667"/>
                    <a:pt x="4681" y="4655"/>
                    <a:pt x="4670" y="4643"/>
                  </a:cubicBezTo>
                  <a:cubicBezTo>
                    <a:pt x="4618" y="4593"/>
                    <a:pt x="4551" y="4568"/>
                    <a:pt x="4484" y="4568"/>
                  </a:cubicBezTo>
                  <a:cubicBezTo>
                    <a:pt x="4415" y="4568"/>
                    <a:pt x="4346" y="4595"/>
                    <a:pt x="4294" y="4648"/>
                  </a:cubicBezTo>
                  <a:cubicBezTo>
                    <a:pt x="4192" y="4754"/>
                    <a:pt x="4194" y="4922"/>
                    <a:pt x="4299" y="5025"/>
                  </a:cubicBezTo>
                  <a:cubicBezTo>
                    <a:pt x="4456" y="5178"/>
                    <a:pt x="4575" y="5360"/>
                    <a:pt x="4649" y="5569"/>
                  </a:cubicBezTo>
                  <a:cubicBezTo>
                    <a:pt x="4657" y="5589"/>
                    <a:pt x="4664" y="5610"/>
                    <a:pt x="4670" y="5630"/>
                  </a:cubicBezTo>
                  <a:lnTo>
                    <a:pt x="4320" y="5280"/>
                  </a:lnTo>
                  <a:cubicBezTo>
                    <a:pt x="4087" y="5047"/>
                    <a:pt x="3778" y="4919"/>
                    <a:pt x="3448" y="4919"/>
                  </a:cubicBezTo>
                  <a:cubicBezTo>
                    <a:pt x="3120" y="4919"/>
                    <a:pt x="2810" y="5047"/>
                    <a:pt x="2578" y="5280"/>
                  </a:cubicBezTo>
                  <a:cubicBezTo>
                    <a:pt x="2097" y="5761"/>
                    <a:pt x="2097" y="6542"/>
                    <a:pt x="2578" y="7023"/>
                  </a:cubicBezTo>
                  <a:lnTo>
                    <a:pt x="3035" y="7482"/>
                  </a:lnTo>
                  <a:cubicBezTo>
                    <a:pt x="2912" y="7459"/>
                    <a:pt x="2790" y="7421"/>
                    <a:pt x="2673" y="7366"/>
                  </a:cubicBezTo>
                  <a:cubicBezTo>
                    <a:pt x="2323" y="7201"/>
                    <a:pt x="2058" y="6911"/>
                    <a:pt x="1929" y="6547"/>
                  </a:cubicBezTo>
                  <a:cubicBezTo>
                    <a:pt x="1889" y="6439"/>
                    <a:pt x="1787" y="6372"/>
                    <a:pt x="1677" y="6372"/>
                  </a:cubicBezTo>
                  <a:cubicBezTo>
                    <a:pt x="1648" y="6372"/>
                    <a:pt x="1617" y="6377"/>
                    <a:pt x="1588" y="6387"/>
                  </a:cubicBezTo>
                  <a:cubicBezTo>
                    <a:pt x="1450" y="6437"/>
                    <a:pt x="1378" y="6589"/>
                    <a:pt x="1428" y="6728"/>
                  </a:cubicBezTo>
                  <a:cubicBezTo>
                    <a:pt x="1606" y="7224"/>
                    <a:pt x="1968" y="7621"/>
                    <a:pt x="2446" y="7847"/>
                  </a:cubicBezTo>
                  <a:cubicBezTo>
                    <a:pt x="2715" y="7973"/>
                    <a:pt x="3002" y="8037"/>
                    <a:pt x="3289" y="8037"/>
                  </a:cubicBezTo>
                  <a:cubicBezTo>
                    <a:pt x="3382" y="8037"/>
                    <a:pt x="3477" y="8030"/>
                    <a:pt x="3570" y="8016"/>
                  </a:cubicBezTo>
                  <a:lnTo>
                    <a:pt x="3913" y="8360"/>
                  </a:lnTo>
                  <a:cubicBezTo>
                    <a:pt x="3706" y="8416"/>
                    <a:pt x="3497" y="8443"/>
                    <a:pt x="3290" y="8443"/>
                  </a:cubicBezTo>
                  <a:cubicBezTo>
                    <a:pt x="2313" y="8443"/>
                    <a:pt x="1394" y="7837"/>
                    <a:pt x="1045" y="6866"/>
                  </a:cubicBezTo>
                  <a:cubicBezTo>
                    <a:pt x="599" y="5628"/>
                    <a:pt x="1244" y="4260"/>
                    <a:pt x="2481" y="3814"/>
                  </a:cubicBezTo>
                  <a:cubicBezTo>
                    <a:pt x="2745" y="3719"/>
                    <a:pt x="3018" y="3672"/>
                    <a:pt x="3290" y="3672"/>
                  </a:cubicBezTo>
                  <a:close/>
                  <a:moveTo>
                    <a:pt x="5618" y="1"/>
                  </a:moveTo>
                  <a:cubicBezTo>
                    <a:pt x="5114" y="1"/>
                    <a:pt x="4704" y="410"/>
                    <a:pt x="4704" y="915"/>
                  </a:cubicBezTo>
                  <a:lnTo>
                    <a:pt x="4704" y="1370"/>
                  </a:lnTo>
                  <a:lnTo>
                    <a:pt x="3798" y="550"/>
                  </a:lnTo>
                  <a:cubicBezTo>
                    <a:pt x="3676" y="440"/>
                    <a:pt x="3476" y="363"/>
                    <a:pt x="3311" y="363"/>
                  </a:cubicBezTo>
                  <a:lnTo>
                    <a:pt x="813" y="363"/>
                  </a:lnTo>
                  <a:cubicBezTo>
                    <a:pt x="666" y="363"/>
                    <a:pt x="547" y="482"/>
                    <a:pt x="547" y="629"/>
                  </a:cubicBezTo>
                  <a:cubicBezTo>
                    <a:pt x="547" y="776"/>
                    <a:pt x="666" y="894"/>
                    <a:pt x="813" y="894"/>
                  </a:cubicBezTo>
                  <a:lnTo>
                    <a:pt x="3311" y="894"/>
                  </a:lnTo>
                  <a:cubicBezTo>
                    <a:pt x="3342" y="894"/>
                    <a:pt x="3417" y="924"/>
                    <a:pt x="3441" y="944"/>
                  </a:cubicBezTo>
                  <a:lnTo>
                    <a:pt x="4704" y="2087"/>
                  </a:lnTo>
                  <a:lnTo>
                    <a:pt x="4704" y="3509"/>
                  </a:lnTo>
                  <a:cubicBezTo>
                    <a:pt x="4647" y="3477"/>
                    <a:pt x="4590" y="3448"/>
                    <a:pt x="4531" y="3420"/>
                  </a:cubicBezTo>
                  <a:cubicBezTo>
                    <a:pt x="4137" y="3234"/>
                    <a:pt x="3715" y="3140"/>
                    <a:pt x="3291" y="3140"/>
                  </a:cubicBezTo>
                  <a:cubicBezTo>
                    <a:pt x="2958" y="3140"/>
                    <a:pt x="2624" y="3198"/>
                    <a:pt x="2301" y="3314"/>
                  </a:cubicBezTo>
                  <a:cubicBezTo>
                    <a:pt x="788" y="3858"/>
                    <a:pt x="0" y="5532"/>
                    <a:pt x="545" y="7045"/>
                  </a:cubicBezTo>
                  <a:cubicBezTo>
                    <a:pt x="972" y="8234"/>
                    <a:pt x="2096" y="8976"/>
                    <a:pt x="3292" y="8976"/>
                  </a:cubicBezTo>
                  <a:cubicBezTo>
                    <a:pt x="3619" y="8976"/>
                    <a:pt x="3951" y="8920"/>
                    <a:pt x="4276" y="8803"/>
                  </a:cubicBezTo>
                  <a:cubicBezTo>
                    <a:pt x="4295" y="8796"/>
                    <a:pt x="4315" y="8789"/>
                    <a:pt x="4334" y="8780"/>
                  </a:cubicBezTo>
                  <a:lnTo>
                    <a:pt x="4714" y="9160"/>
                  </a:lnTo>
                  <a:cubicBezTo>
                    <a:pt x="4810" y="10265"/>
                    <a:pt x="5607" y="11180"/>
                    <a:pt x="6677" y="11431"/>
                  </a:cubicBezTo>
                  <a:lnTo>
                    <a:pt x="6677" y="12844"/>
                  </a:lnTo>
                  <a:cubicBezTo>
                    <a:pt x="6677" y="13097"/>
                    <a:pt x="6884" y="13303"/>
                    <a:pt x="7136" y="13303"/>
                  </a:cubicBezTo>
                  <a:lnTo>
                    <a:pt x="10373" y="13303"/>
                  </a:lnTo>
                  <a:cubicBezTo>
                    <a:pt x="10625" y="13303"/>
                    <a:pt x="10832" y="13097"/>
                    <a:pt x="10832" y="12844"/>
                  </a:cubicBezTo>
                  <a:lnTo>
                    <a:pt x="10832" y="11431"/>
                  </a:lnTo>
                  <a:cubicBezTo>
                    <a:pt x="11970" y="11162"/>
                    <a:pt x="12804" y="10128"/>
                    <a:pt x="12804" y="8938"/>
                  </a:cubicBezTo>
                  <a:lnTo>
                    <a:pt x="12804" y="7256"/>
                  </a:lnTo>
                  <a:cubicBezTo>
                    <a:pt x="12804" y="7109"/>
                    <a:pt x="12685" y="6991"/>
                    <a:pt x="12538" y="6991"/>
                  </a:cubicBezTo>
                  <a:cubicBezTo>
                    <a:pt x="12391" y="6991"/>
                    <a:pt x="12272" y="7109"/>
                    <a:pt x="12272" y="7256"/>
                  </a:cubicBezTo>
                  <a:lnTo>
                    <a:pt x="12272" y="8938"/>
                  </a:lnTo>
                  <a:cubicBezTo>
                    <a:pt x="12272" y="9943"/>
                    <a:pt x="11523" y="10807"/>
                    <a:pt x="10529" y="10947"/>
                  </a:cubicBezTo>
                  <a:cubicBezTo>
                    <a:pt x="10397" y="10965"/>
                    <a:pt x="10300" y="11077"/>
                    <a:pt x="10300" y="11210"/>
                  </a:cubicBezTo>
                  <a:lnTo>
                    <a:pt x="10300" y="12771"/>
                  </a:lnTo>
                  <a:lnTo>
                    <a:pt x="7209" y="12771"/>
                  </a:lnTo>
                  <a:lnTo>
                    <a:pt x="7209" y="11211"/>
                  </a:lnTo>
                  <a:cubicBezTo>
                    <a:pt x="7209" y="11077"/>
                    <a:pt x="7112" y="10965"/>
                    <a:pt x="6980" y="10947"/>
                  </a:cubicBezTo>
                  <a:cubicBezTo>
                    <a:pt x="6015" y="10811"/>
                    <a:pt x="5282" y="10005"/>
                    <a:pt x="5238" y="9031"/>
                  </a:cubicBezTo>
                  <a:cubicBezTo>
                    <a:pt x="5236" y="8965"/>
                    <a:pt x="5208" y="8902"/>
                    <a:pt x="5161" y="8855"/>
                  </a:cubicBezTo>
                  <a:lnTo>
                    <a:pt x="2952" y="6647"/>
                  </a:lnTo>
                  <a:cubicBezTo>
                    <a:pt x="2679" y="6374"/>
                    <a:pt x="2679" y="5929"/>
                    <a:pt x="2952" y="5656"/>
                  </a:cubicBezTo>
                  <a:cubicBezTo>
                    <a:pt x="3085" y="5524"/>
                    <a:pt x="3261" y="5451"/>
                    <a:pt x="3448" y="5451"/>
                  </a:cubicBezTo>
                  <a:cubicBezTo>
                    <a:pt x="3635" y="5451"/>
                    <a:pt x="3812" y="5524"/>
                    <a:pt x="3943" y="5656"/>
                  </a:cubicBezTo>
                  <a:lnTo>
                    <a:pt x="4782" y="6495"/>
                  </a:lnTo>
                  <a:cubicBezTo>
                    <a:pt x="4833" y="6546"/>
                    <a:pt x="4901" y="6573"/>
                    <a:pt x="4970" y="6573"/>
                  </a:cubicBezTo>
                  <a:cubicBezTo>
                    <a:pt x="5004" y="6573"/>
                    <a:pt x="5039" y="6566"/>
                    <a:pt x="5071" y="6552"/>
                  </a:cubicBezTo>
                  <a:cubicBezTo>
                    <a:pt x="5171" y="6511"/>
                    <a:pt x="5236" y="6414"/>
                    <a:pt x="5236" y="6307"/>
                  </a:cubicBezTo>
                  <a:lnTo>
                    <a:pt x="5236" y="2568"/>
                  </a:lnTo>
                  <a:lnTo>
                    <a:pt x="5399" y="2716"/>
                  </a:lnTo>
                  <a:cubicBezTo>
                    <a:pt x="5449" y="2762"/>
                    <a:pt x="5514" y="2784"/>
                    <a:pt x="5578" y="2784"/>
                  </a:cubicBezTo>
                  <a:cubicBezTo>
                    <a:pt x="5650" y="2784"/>
                    <a:pt x="5722" y="2755"/>
                    <a:pt x="5775" y="2697"/>
                  </a:cubicBezTo>
                  <a:cubicBezTo>
                    <a:pt x="5873" y="2588"/>
                    <a:pt x="5864" y="2420"/>
                    <a:pt x="5755" y="2321"/>
                  </a:cubicBezTo>
                  <a:lnTo>
                    <a:pt x="5236" y="1851"/>
                  </a:lnTo>
                  <a:lnTo>
                    <a:pt x="5236" y="915"/>
                  </a:lnTo>
                  <a:cubicBezTo>
                    <a:pt x="5236" y="704"/>
                    <a:pt x="5407" y="533"/>
                    <a:pt x="5618" y="533"/>
                  </a:cubicBezTo>
                  <a:cubicBezTo>
                    <a:pt x="5828" y="533"/>
                    <a:pt x="5999" y="704"/>
                    <a:pt x="5999" y="915"/>
                  </a:cubicBezTo>
                  <a:lnTo>
                    <a:pt x="5999" y="1442"/>
                  </a:lnTo>
                  <a:cubicBezTo>
                    <a:pt x="5999" y="1589"/>
                    <a:pt x="6118" y="1708"/>
                    <a:pt x="6265" y="1708"/>
                  </a:cubicBezTo>
                  <a:cubicBezTo>
                    <a:pt x="6411" y="1708"/>
                    <a:pt x="6530" y="1589"/>
                    <a:pt x="6530" y="1442"/>
                  </a:cubicBezTo>
                  <a:lnTo>
                    <a:pt x="6530" y="915"/>
                  </a:lnTo>
                  <a:cubicBezTo>
                    <a:pt x="6530" y="410"/>
                    <a:pt x="6121" y="1"/>
                    <a:pt x="5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2854098" y="4319140"/>
              <a:ext cx="82056" cy="105605"/>
            </a:xfrm>
            <a:custGeom>
              <a:avLst/>
              <a:gdLst/>
              <a:ahLst/>
              <a:cxnLst/>
              <a:rect l="l" t="t" r="r" b="b"/>
              <a:pathLst>
                <a:path w="2474" h="3184" extrusionOk="0">
                  <a:moveTo>
                    <a:pt x="267" y="1"/>
                  </a:moveTo>
                  <a:cubicBezTo>
                    <a:pt x="120" y="1"/>
                    <a:pt x="1" y="120"/>
                    <a:pt x="1" y="267"/>
                  </a:cubicBezTo>
                  <a:cubicBezTo>
                    <a:pt x="1" y="413"/>
                    <a:pt x="120" y="532"/>
                    <a:pt x="267" y="532"/>
                  </a:cubicBezTo>
                  <a:lnTo>
                    <a:pt x="1011" y="532"/>
                  </a:lnTo>
                  <a:cubicBezTo>
                    <a:pt x="1525" y="532"/>
                    <a:pt x="1941" y="950"/>
                    <a:pt x="1941" y="1463"/>
                  </a:cubicBezTo>
                  <a:lnTo>
                    <a:pt x="1941" y="2918"/>
                  </a:lnTo>
                  <a:cubicBezTo>
                    <a:pt x="1941" y="3065"/>
                    <a:pt x="2061" y="3184"/>
                    <a:pt x="2207" y="3184"/>
                  </a:cubicBezTo>
                  <a:cubicBezTo>
                    <a:pt x="2354" y="3184"/>
                    <a:pt x="2473" y="3065"/>
                    <a:pt x="2473" y="2918"/>
                  </a:cubicBezTo>
                  <a:lnTo>
                    <a:pt x="2473" y="1463"/>
                  </a:lnTo>
                  <a:cubicBezTo>
                    <a:pt x="2473" y="656"/>
                    <a:pt x="1817" y="1"/>
                    <a:pt x="1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645541" y="4001992"/>
              <a:ext cx="189884" cy="189884"/>
            </a:xfrm>
            <a:custGeom>
              <a:avLst/>
              <a:gdLst/>
              <a:ahLst/>
              <a:cxnLst/>
              <a:rect l="l" t="t" r="r" b="b"/>
              <a:pathLst>
                <a:path w="5725" h="5725" extrusionOk="0">
                  <a:moveTo>
                    <a:pt x="266" y="1"/>
                  </a:moveTo>
                  <a:cubicBezTo>
                    <a:pt x="119" y="1"/>
                    <a:pt x="0" y="120"/>
                    <a:pt x="0" y="267"/>
                  </a:cubicBezTo>
                  <a:lnTo>
                    <a:pt x="0" y="5459"/>
                  </a:lnTo>
                  <a:cubicBezTo>
                    <a:pt x="0" y="5606"/>
                    <a:pt x="119" y="5725"/>
                    <a:pt x="266" y="5725"/>
                  </a:cubicBezTo>
                  <a:cubicBezTo>
                    <a:pt x="413" y="5725"/>
                    <a:pt x="532" y="5606"/>
                    <a:pt x="532" y="5459"/>
                  </a:cubicBezTo>
                  <a:lnTo>
                    <a:pt x="532" y="533"/>
                  </a:lnTo>
                  <a:lnTo>
                    <a:pt x="5458" y="533"/>
                  </a:lnTo>
                  <a:cubicBezTo>
                    <a:pt x="5605" y="533"/>
                    <a:pt x="5724" y="414"/>
                    <a:pt x="5724" y="267"/>
                  </a:cubicBezTo>
                  <a:cubicBezTo>
                    <a:pt x="5724" y="120"/>
                    <a:pt x="5605" y="1"/>
                    <a:pt x="54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45541" y="4414098"/>
              <a:ext cx="189884" cy="189917"/>
            </a:xfrm>
            <a:custGeom>
              <a:avLst/>
              <a:gdLst/>
              <a:ahLst/>
              <a:cxnLst/>
              <a:rect l="l" t="t" r="r" b="b"/>
              <a:pathLst>
                <a:path w="5725" h="5726" extrusionOk="0">
                  <a:moveTo>
                    <a:pt x="266" y="0"/>
                  </a:moveTo>
                  <a:cubicBezTo>
                    <a:pt x="119" y="0"/>
                    <a:pt x="0" y="120"/>
                    <a:pt x="0" y="266"/>
                  </a:cubicBezTo>
                  <a:lnTo>
                    <a:pt x="0" y="5460"/>
                  </a:lnTo>
                  <a:cubicBezTo>
                    <a:pt x="0" y="5606"/>
                    <a:pt x="119" y="5726"/>
                    <a:pt x="266" y="5726"/>
                  </a:cubicBezTo>
                  <a:lnTo>
                    <a:pt x="5458" y="5726"/>
                  </a:lnTo>
                  <a:cubicBezTo>
                    <a:pt x="5605" y="5726"/>
                    <a:pt x="5724" y="5606"/>
                    <a:pt x="5724" y="5460"/>
                  </a:cubicBezTo>
                  <a:cubicBezTo>
                    <a:pt x="5724" y="5312"/>
                    <a:pt x="5605" y="5194"/>
                    <a:pt x="5458" y="5194"/>
                  </a:cubicBezTo>
                  <a:lnTo>
                    <a:pt x="532" y="5194"/>
                  </a:lnTo>
                  <a:lnTo>
                    <a:pt x="532" y="266"/>
                  </a:lnTo>
                  <a:cubicBezTo>
                    <a:pt x="532" y="120"/>
                    <a:pt x="413"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998841" y="4001992"/>
              <a:ext cx="189884" cy="189884"/>
            </a:xfrm>
            <a:custGeom>
              <a:avLst/>
              <a:gdLst/>
              <a:ahLst/>
              <a:cxnLst/>
              <a:rect l="l" t="t" r="r" b="b"/>
              <a:pathLst>
                <a:path w="5725" h="5725" extrusionOk="0">
                  <a:moveTo>
                    <a:pt x="266" y="1"/>
                  </a:moveTo>
                  <a:cubicBezTo>
                    <a:pt x="120" y="1"/>
                    <a:pt x="1" y="120"/>
                    <a:pt x="1" y="267"/>
                  </a:cubicBezTo>
                  <a:cubicBezTo>
                    <a:pt x="1" y="413"/>
                    <a:pt x="120" y="532"/>
                    <a:pt x="266" y="532"/>
                  </a:cubicBezTo>
                  <a:lnTo>
                    <a:pt x="5194" y="532"/>
                  </a:lnTo>
                  <a:lnTo>
                    <a:pt x="5194" y="5459"/>
                  </a:lnTo>
                  <a:cubicBezTo>
                    <a:pt x="5194" y="5606"/>
                    <a:pt x="5312" y="5725"/>
                    <a:pt x="5459" y="5725"/>
                  </a:cubicBezTo>
                  <a:cubicBezTo>
                    <a:pt x="5606" y="5725"/>
                    <a:pt x="5725" y="5606"/>
                    <a:pt x="5725" y="5459"/>
                  </a:cubicBezTo>
                  <a:lnTo>
                    <a:pt x="5725" y="266"/>
                  </a:lnTo>
                  <a:cubicBezTo>
                    <a:pt x="5725" y="120"/>
                    <a:pt x="5606" y="1"/>
                    <a:pt x="5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998841" y="4414098"/>
              <a:ext cx="189884" cy="189884"/>
            </a:xfrm>
            <a:custGeom>
              <a:avLst/>
              <a:gdLst/>
              <a:ahLst/>
              <a:cxnLst/>
              <a:rect l="l" t="t" r="r" b="b"/>
              <a:pathLst>
                <a:path w="5725" h="5725" extrusionOk="0">
                  <a:moveTo>
                    <a:pt x="5459" y="0"/>
                  </a:moveTo>
                  <a:cubicBezTo>
                    <a:pt x="5312" y="0"/>
                    <a:pt x="5194" y="120"/>
                    <a:pt x="5194" y="266"/>
                  </a:cubicBezTo>
                  <a:lnTo>
                    <a:pt x="5194" y="5194"/>
                  </a:lnTo>
                  <a:lnTo>
                    <a:pt x="266" y="5194"/>
                  </a:lnTo>
                  <a:cubicBezTo>
                    <a:pt x="120" y="5194"/>
                    <a:pt x="1" y="5312"/>
                    <a:pt x="1" y="5460"/>
                  </a:cubicBezTo>
                  <a:cubicBezTo>
                    <a:pt x="1" y="5605"/>
                    <a:pt x="120" y="5725"/>
                    <a:pt x="266" y="5725"/>
                  </a:cubicBezTo>
                  <a:lnTo>
                    <a:pt x="5459" y="5725"/>
                  </a:lnTo>
                  <a:cubicBezTo>
                    <a:pt x="5606" y="5725"/>
                    <a:pt x="5725" y="5605"/>
                    <a:pt x="5725" y="5460"/>
                  </a:cubicBezTo>
                  <a:lnTo>
                    <a:pt x="5725" y="266"/>
                  </a:lnTo>
                  <a:cubicBezTo>
                    <a:pt x="5725" y="120"/>
                    <a:pt x="5606" y="0"/>
                    <a:pt x="54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3073136" y="4486967"/>
              <a:ext cx="77380" cy="17678"/>
            </a:xfrm>
            <a:custGeom>
              <a:avLst/>
              <a:gdLst/>
              <a:ahLst/>
              <a:cxnLst/>
              <a:rect l="l" t="t" r="r" b="b"/>
              <a:pathLst>
                <a:path w="2333" h="533" extrusionOk="0">
                  <a:moveTo>
                    <a:pt x="267" y="1"/>
                  </a:moveTo>
                  <a:cubicBezTo>
                    <a:pt x="120" y="1"/>
                    <a:pt x="1" y="120"/>
                    <a:pt x="1" y="267"/>
                  </a:cubicBezTo>
                  <a:cubicBezTo>
                    <a:pt x="1" y="413"/>
                    <a:pt x="120" y="533"/>
                    <a:pt x="267" y="533"/>
                  </a:cubicBezTo>
                  <a:lnTo>
                    <a:pt x="2067" y="533"/>
                  </a:lnTo>
                  <a:cubicBezTo>
                    <a:pt x="2213" y="533"/>
                    <a:pt x="2333" y="413"/>
                    <a:pt x="2333" y="267"/>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3073136" y="4516851"/>
              <a:ext cx="77380" cy="17645"/>
            </a:xfrm>
            <a:custGeom>
              <a:avLst/>
              <a:gdLst/>
              <a:ahLst/>
              <a:cxnLst/>
              <a:rect l="l" t="t" r="r" b="b"/>
              <a:pathLst>
                <a:path w="2333" h="532" extrusionOk="0">
                  <a:moveTo>
                    <a:pt x="267" y="0"/>
                  </a:moveTo>
                  <a:cubicBezTo>
                    <a:pt x="120" y="0"/>
                    <a:pt x="1" y="119"/>
                    <a:pt x="1" y="266"/>
                  </a:cubicBezTo>
                  <a:cubicBezTo>
                    <a:pt x="1" y="413"/>
                    <a:pt x="120" y="532"/>
                    <a:pt x="267" y="532"/>
                  </a:cubicBezTo>
                  <a:lnTo>
                    <a:pt x="2067" y="532"/>
                  </a:lnTo>
                  <a:cubicBezTo>
                    <a:pt x="2213" y="532"/>
                    <a:pt x="2333" y="413"/>
                    <a:pt x="2333" y="266"/>
                  </a:cubicBezTo>
                  <a:cubicBezTo>
                    <a:pt x="2333" y="119"/>
                    <a:pt x="2213" y="0"/>
                    <a:pt x="2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3073136" y="4546702"/>
              <a:ext cx="77380" cy="17678"/>
            </a:xfrm>
            <a:custGeom>
              <a:avLst/>
              <a:gdLst/>
              <a:ahLst/>
              <a:cxnLst/>
              <a:rect l="l" t="t" r="r" b="b"/>
              <a:pathLst>
                <a:path w="2333" h="533" extrusionOk="0">
                  <a:moveTo>
                    <a:pt x="267" y="1"/>
                  </a:moveTo>
                  <a:cubicBezTo>
                    <a:pt x="120" y="1"/>
                    <a:pt x="1" y="120"/>
                    <a:pt x="1" y="266"/>
                  </a:cubicBezTo>
                  <a:cubicBezTo>
                    <a:pt x="1" y="413"/>
                    <a:pt x="120" y="532"/>
                    <a:pt x="267" y="532"/>
                  </a:cubicBezTo>
                  <a:lnTo>
                    <a:pt x="2067" y="532"/>
                  </a:lnTo>
                  <a:cubicBezTo>
                    <a:pt x="2213" y="532"/>
                    <a:pt x="2333" y="413"/>
                    <a:pt x="2333" y="266"/>
                  </a:cubicBezTo>
                  <a:cubicBezTo>
                    <a:pt x="2333" y="120"/>
                    <a:pt x="2213" y="1"/>
                    <a:pt x="2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3067763" y="4041594"/>
              <a:ext cx="17678" cy="17678"/>
            </a:xfrm>
            <a:custGeom>
              <a:avLst/>
              <a:gdLst/>
              <a:ahLst/>
              <a:cxnLst/>
              <a:rect l="l" t="t" r="r" b="b"/>
              <a:pathLst>
                <a:path w="533" h="533" extrusionOk="0">
                  <a:moveTo>
                    <a:pt x="267" y="1"/>
                  </a:moveTo>
                  <a:cubicBezTo>
                    <a:pt x="197" y="1"/>
                    <a:pt x="128" y="30"/>
                    <a:pt x="79" y="79"/>
                  </a:cubicBezTo>
                  <a:cubicBezTo>
                    <a:pt x="29" y="128"/>
                    <a:pt x="1" y="197"/>
                    <a:pt x="1" y="267"/>
                  </a:cubicBezTo>
                  <a:cubicBezTo>
                    <a:pt x="1" y="337"/>
                    <a:pt x="29" y="405"/>
                    <a:pt x="79" y="455"/>
                  </a:cubicBezTo>
                  <a:cubicBezTo>
                    <a:pt x="128" y="504"/>
                    <a:pt x="197" y="533"/>
                    <a:pt x="267" y="533"/>
                  </a:cubicBezTo>
                  <a:cubicBezTo>
                    <a:pt x="337" y="533"/>
                    <a:pt x="405" y="504"/>
                    <a:pt x="454" y="455"/>
                  </a:cubicBezTo>
                  <a:cubicBezTo>
                    <a:pt x="505" y="405"/>
                    <a:pt x="532" y="337"/>
                    <a:pt x="532" y="267"/>
                  </a:cubicBezTo>
                  <a:cubicBezTo>
                    <a:pt x="532" y="197"/>
                    <a:pt x="505" y="128"/>
                    <a:pt x="454" y="79"/>
                  </a:cubicBezTo>
                  <a:cubicBezTo>
                    <a:pt x="405"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3100333" y="4041594"/>
              <a:ext cx="17678" cy="17678"/>
            </a:xfrm>
            <a:custGeom>
              <a:avLst/>
              <a:gdLst/>
              <a:ahLst/>
              <a:cxnLst/>
              <a:rect l="l" t="t" r="r" b="b"/>
              <a:pathLst>
                <a:path w="533" h="533" extrusionOk="0">
                  <a:moveTo>
                    <a:pt x="266" y="1"/>
                  </a:moveTo>
                  <a:cubicBezTo>
                    <a:pt x="196" y="1"/>
                    <a:pt x="128" y="30"/>
                    <a:pt x="78" y="79"/>
                  </a:cubicBezTo>
                  <a:cubicBezTo>
                    <a:pt x="29" y="128"/>
                    <a:pt x="0" y="197"/>
                    <a:pt x="0" y="267"/>
                  </a:cubicBezTo>
                  <a:cubicBezTo>
                    <a:pt x="0" y="337"/>
                    <a:pt x="29" y="405"/>
                    <a:pt x="78" y="455"/>
                  </a:cubicBezTo>
                  <a:cubicBezTo>
                    <a:pt x="128" y="504"/>
                    <a:pt x="196" y="533"/>
                    <a:pt x="266" y="533"/>
                  </a:cubicBezTo>
                  <a:cubicBezTo>
                    <a:pt x="336" y="533"/>
                    <a:pt x="404" y="504"/>
                    <a:pt x="454" y="455"/>
                  </a:cubicBezTo>
                  <a:cubicBezTo>
                    <a:pt x="503" y="405"/>
                    <a:pt x="532" y="337"/>
                    <a:pt x="532" y="267"/>
                  </a:cubicBezTo>
                  <a:cubicBezTo>
                    <a:pt x="532" y="197"/>
                    <a:pt x="503" y="128"/>
                    <a:pt x="454" y="79"/>
                  </a:cubicBezTo>
                  <a:cubicBezTo>
                    <a:pt x="404" y="30"/>
                    <a:pt x="336"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3132871" y="4041594"/>
              <a:ext cx="17678" cy="17678"/>
            </a:xfrm>
            <a:custGeom>
              <a:avLst/>
              <a:gdLst/>
              <a:ahLst/>
              <a:cxnLst/>
              <a:rect l="l" t="t" r="r" b="b"/>
              <a:pathLst>
                <a:path w="533" h="533" extrusionOk="0">
                  <a:moveTo>
                    <a:pt x="267" y="1"/>
                  </a:moveTo>
                  <a:cubicBezTo>
                    <a:pt x="196" y="1"/>
                    <a:pt x="128" y="30"/>
                    <a:pt x="78" y="79"/>
                  </a:cubicBezTo>
                  <a:cubicBezTo>
                    <a:pt x="28" y="128"/>
                    <a:pt x="1" y="197"/>
                    <a:pt x="1" y="267"/>
                  </a:cubicBezTo>
                  <a:cubicBezTo>
                    <a:pt x="1" y="337"/>
                    <a:pt x="28" y="405"/>
                    <a:pt x="78" y="455"/>
                  </a:cubicBezTo>
                  <a:cubicBezTo>
                    <a:pt x="128" y="504"/>
                    <a:pt x="196" y="533"/>
                    <a:pt x="267" y="533"/>
                  </a:cubicBezTo>
                  <a:cubicBezTo>
                    <a:pt x="337" y="533"/>
                    <a:pt x="404" y="504"/>
                    <a:pt x="455" y="455"/>
                  </a:cubicBezTo>
                  <a:cubicBezTo>
                    <a:pt x="504" y="405"/>
                    <a:pt x="533" y="337"/>
                    <a:pt x="533" y="267"/>
                  </a:cubicBezTo>
                  <a:cubicBezTo>
                    <a:pt x="533" y="197"/>
                    <a:pt x="504" y="128"/>
                    <a:pt x="455" y="79"/>
                  </a:cubicBezTo>
                  <a:cubicBezTo>
                    <a:pt x="404" y="30"/>
                    <a:pt x="337"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2686569" y="4504579"/>
              <a:ext cx="59801" cy="59801"/>
            </a:xfrm>
            <a:custGeom>
              <a:avLst/>
              <a:gdLst/>
              <a:ahLst/>
              <a:cxnLst/>
              <a:rect l="l" t="t" r="r" b="b"/>
              <a:pathLst>
                <a:path w="1803" h="1803" extrusionOk="0">
                  <a:moveTo>
                    <a:pt x="1270" y="531"/>
                  </a:moveTo>
                  <a:lnTo>
                    <a:pt x="1270" y="1271"/>
                  </a:lnTo>
                  <a:lnTo>
                    <a:pt x="531" y="1271"/>
                  </a:lnTo>
                  <a:lnTo>
                    <a:pt x="531" y="531"/>
                  </a:lnTo>
                  <a:close/>
                  <a:moveTo>
                    <a:pt x="443" y="0"/>
                  </a:moveTo>
                  <a:cubicBezTo>
                    <a:pt x="198" y="0"/>
                    <a:pt x="0" y="199"/>
                    <a:pt x="0" y="443"/>
                  </a:cubicBezTo>
                  <a:lnTo>
                    <a:pt x="0" y="1360"/>
                  </a:lnTo>
                  <a:cubicBezTo>
                    <a:pt x="0" y="1604"/>
                    <a:pt x="198" y="1802"/>
                    <a:pt x="443" y="1802"/>
                  </a:cubicBezTo>
                  <a:lnTo>
                    <a:pt x="1360" y="1802"/>
                  </a:lnTo>
                  <a:cubicBezTo>
                    <a:pt x="1603" y="1802"/>
                    <a:pt x="1802" y="1604"/>
                    <a:pt x="1802" y="1360"/>
                  </a:cubicBezTo>
                  <a:lnTo>
                    <a:pt x="1802" y="443"/>
                  </a:lnTo>
                  <a:cubicBezTo>
                    <a:pt x="1802" y="199"/>
                    <a:pt x="1603" y="0"/>
                    <a:pt x="13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2681892" y="4086636"/>
              <a:ext cx="106435" cy="17645"/>
            </a:xfrm>
            <a:custGeom>
              <a:avLst/>
              <a:gdLst/>
              <a:ahLst/>
              <a:cxnLst/>
              <a:rect l="l" t="t" r="r" b="b"/>
              <a:pathLst>
                <a:path w="3209" h="532" extrusionOk="0">
                  <a:moveTo>
                    <a:pt x="267" y="0"/>
                  </a:moveTo>
                  <a:cubicBezTo>
                    <a:pt x="120" y="0"/>
                    <a:pt x="1" y="119"/>
                    <a:pt x="1" y="266"/>
                  </a:cubicBezTo>
                  <a:cubicBezTo>
                    <a:pt x="1" y="413"/>
                    <a:pt x="120" y="531"/>
                    <a:pt x="267" y="531"/>
                  </a:cubicBezTo>
                  <a:lnTo>
                    <a:pt x="2942" y="531"/>
                  </a:lnTo>
                  <a:cubicBezTo>
                    <a:pt x="3089" y="531"/>
                    <a:pt x="3208" y="412"/>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2681892" y="4062423"/>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681892" y="4038244"/>
              <a:ext cx="106435" cy="17678"/>
            </a:xfrm>
            <a:custGeom>
              <a:avLst/>
              <a:gdLst/>
              <a:ahLst/>
              <a:cxnLst/>
              <a:rect l="l" t="t" r="r" b="b"/>
              <a:pathLst>
                <a:path w="3209" h="533" extrusionOk="0">
                  <a:moveTo>
                    <a:pt x="267" y="0"/>
                  </a:moveTo>
                  <a:cubicBezTo>
                    <a:pt x="120" y="0"/>
                    <a:pt x="1" y="119"/>
                    <a:pt x="1" y="266"/>
                  </a:cubicBezTo>
                  <a:cubicBezTo>
                    <a:pt x="1" y="413"/>
                    <a:pt x="120" y="532"/>
                    <a:pt x="267" y="532"/>
                  </a:cubicBezTo>
                  <a:lnTo>
                    <a:pt x="2942" y="532"/>
                  </a:lnTo>
                  <a:cubicBezTo>
                    <a:pt x="3089" y="532"/>
                    <a:pt x="3208" y="413"/>
                    <a:pt x="3208" y="266"/>
                  </a:cubicBezTo>
                  <a:cubicBezTo>
                    <a:pt x="3208" y="119"/>
                    <a:pt x="3089" y="0"/>
                    <a:pt x="2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 name="Google Shape;2137;p59"/>
          <p:cNvGrpSpPr/>
          <p:nvPr/>
        </p:nvGrpSpPr>
        <p:grpSpPr>
          <a:xfrm>
            <a:off x="1011700" y="1197775"/>
            <a:ext cx="76825" cy="76800"/>
            <a:chOff x="3104875" y="1099400"/>
            <a:chExt cx="76825" cy="76800"/>
          </a:xfrm>
        </p:grpSpPr>
        <p:sp>
          <p:nvSpPr>
            <p:cNvPr id="2138" name="Google Shape;2138;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9"/>
          <p:cNvGrpSpPr/>
          <p:nvPr/>
        </p:nvGrpSpPr>
        <p:grpSpPr>
          <a:xfrm>
            <a:off x="7149100" y="4197150"/>
            <a:ext cx="76825" cy="76800"/>
            <a:chOff x="3104875" y="1099400"/>
            <a:chExt cx="76825" cy="76800"/>
          </a:xfrm>
        </p:grpSpPr>
        <p:sp>
          <p:nvSpPr>
            <p:cNvPr id="2144" name="Google Shape;2144;p59"/>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146" name="Google Shape;2146;p59"/>
          <p:cNvPicPr preferRelativeResize="0"/>
          <p:nvPr/>
        </p:nvPicPr>
        <p:blipFill rotWithShape="1">
          <a:blip r:embed="rId4">
            <a:alphaModFix/>
          </a:blip>
          <a:srcRect l="18647" t="7960" r="8852" b="8336"/>
          <a:stretch/>
        </p:blipFill>
        <p:spPr>
          <a:xfrm rot="-1406513">
            <a:off x="3028660" y="3983800"/>
            <a:ext cx="1175233" cy="76322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2"/>
        <p:cNvGrpSpPr/>
        <p:nvPr/>
      </p:nvGrpSpPr>
      <p:grpSpPr>
        <a:xfrm>
          <a:off x="0" y="0"/>
          <a:ext cx="0" cy="0"/>
          <a:chOff x="0" y="0"/>
          <a:chExt cx="0" cy="0"/>
        </a:xfrm>
      </p:grpSpPr>
      <p:sp>
        <p:nvSpPr>
          <p:cNvPr id="1443" name="Google Shape;1443;p4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r>
              <a:rPr lang="en-US" b="1" dirty="0"/>
              <a:t>Example of ROI Detection</a:t>
            </a:r>
          </a:p>
        </p:txBody>
      </p:sp>
      <p:sp>
        <p:nvSpPr>
          <p:cNvPr id="1445" name="Google Shape;1445;p43"/>
          <p:cNvSpPr txBox="1">
            <a:spLocks noGrp="1"/>
          </p:cNvSpPr>
          <p:nvPr>
            <p:ph type="subTitle" idx="2"/>
          </p:nvPr>
        </p:nvSpPr>
        <p:spPr>
          <a:xfrm>
            <a:off x="1844631" y="4062701"/>
            <a:ext cx="5999957" cy="54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ROI detection focuses analysis on just the vibrating part of the machine, filtering out irrelevant background.</a:t>
            </a:r>
            <a:endParaRPr dirty="0"/>
          </a:p>
        </p:txBody>
      </p:sp>
      <p:sp>
        <p:nvSpPr>
          <p:cNvPr id="1446" name="Google Shape;1446;p43"/>
          <p:cNvSpPr txBox="1">
            <a:spLocks noGrp="1"/>
          </p:cNvSpPr>
          <p:nvPr>
            <p:ph type="subTitle" idx="3"/>
          </p:nvPr>
        </p:nvSpPr>
        <p:spPr>
          <a:xfrm>
            <a:off x="4844609" y="3590178"/>
            <a:ext cx="3530723" cy="44001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ROI Detected frame</a:t>
            </a:r>
            <a:endParaRPr dirty="0"/>
          </a:p>
        </p:txBody>
      </p:sp>
      <p:sp>
        <p:nvSpPr>
          <p:cNvPr id="1447" name="Google Shape;1447;p43"/>
          <p:cNvSpPr txBox="1">
            <a:spLocks noGrp="1"/>
          </p:cNvSpPr>
          <p:nvPr>
            <p:ph type="subTitle" idx="4"/>
          </p:nvPr>
        </p:nvSpPr>
        <p:spPr>
          <a:xfrm>
            <a:off x="1841478" y="3590178"/>
            <a:ext cx="2505600" cy="45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Original frame</a:t>
            </a:r>
            <a:endParaRPr dirty="0"/>
          </a:p>
        </p:txBody>
      </p:sp>
      <p:grpSp>
        <p:nvGrpSpPr>
          <p:cNvPr id="1456" name="Google Shape;1456;p43"/>
          <p:cNvGrpSpPr/>
          <p:nvPr/>
        </p:nvGrpSpPr>
        <p:grpSpPr>
          <a:xfrm>
            <a:off x="1506350" y="1719463"/>
            <a:ext cx="76825" cy="76800"/>
            <a:chOff x="3104875" y="1099400"/>
            <a:chExt cx="76825" cy="76800"/>
          </a:xfrm>
        </p:grpSpPr>
        <p:sp>
          <p:nvSpPr>
            <p:cNvPr id="1457" name="Google Shape;1457;p43"/>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59" name="Google Shape;1459;p43"/>
          <p:cNvPicPr preferRelativeResize="0"/>
          <p:nvPr/>
        </p:nvPicPr>
        <p:blipFill rotWithShape="1">
          <a:blip r:embed="rId3">
            <a:alphaModFix/>
          </a:blip>
          <a:srcRect l="15236" r="10474"/>
          <a:stretch/>
        </p:blipFill>
        <p:spPr>
          <a:xfrm rot="-5710310">
            <a:off x="7371788" y="1756612"/>
            <a:ext cx="1552574" cy="1390852"/>
          </a:xfrm>
          <a:prstGeom prst="rect">
            <a:avLst/>
          </a:prstGeom>
          <a:noFill/>
          <a:ln>
            <a:noFill/>
          </a:ln>
        </p:spPr>
      </p:pic>
      <p:sp>
        <p:nvSpPr>
          <p:cNvPr id="3" name="Google Shape;1445;p43">
            <a:extLst>
              <a:ext uri="{FF2B5EF4-FFF2-40B4-BE49-F238E27FC236}">
                <a16:creationId xmlns:a16="http://schemas.microsoft.com/office/drawing/2014/main" id="{D4CF8FFA-45F4-C13F-9E64-710CA1350883}"/>
              </a:ext>
            </a:extLst>
          </p:cNvPr>
          <p:cNvSpPr txBox="1">
            <a:spLocks/>
          </p:cNvSpPr>
          <p:nvPr/>
        </p:nvSpPr>
        <p:spPr>
          <a:xfrm>
            <a:off x="3328286" y="1681502"/>
            <a:ext cx="2505600" cy="8529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0"/>
              </a:spcBef>
              <a:spcAft>
                <a:spcPts val="0"/>
              </a:spcAft>
              <a:buClr>
                <a:schemeClr val="dk1"/>
              </a:buClr>
              <a:buSzPts val="2800"/>
              <a:buFont typeface="Montserrat"/>
              <a:buNone/>
              <a:defRPr sz="2800" b="0" i="0" u="none" strike="noStrike" cap="none">
                <a:solidFill>
                  <a:schemeClr val="dk1"/>
                </a:solidFill>
                <a:latin typeface="Montserrat"/>
                <a:ea typeface="Montserrat"/>
                <a:cs typeface="Montserrat"/>
                <a:sym typeface="Montserrat"/>
              </a:defRPr>
            </a:lvl9pPr>
          </a:lstStyle>
          <a:p>
            <a:pPr marL="0" indent="0"/>
            <a:endParaRPr lang="en-US" dirty="0"/>
          </a:p>
        </p:txBody>
      </p:sp>
      <p:pic>
        <p:nvPicPr>
          <p:cNvPr id="4" name="Picture 3" descr="A blurry image of a person in a machine&#10;&#10;AI-generated content may be incorrect.">
            <a:extLst>
              <a:ext uri="{FF2B5EF4-FFF2-40B4-BE49-F238E27FC236}">
                <a16:creationId xmlns:a16="http://schemas.microsoft.com/office/drawing/2014/main" id="{6F42823A-6ECC-E652-0DE0-F057DB991614}"/>
              </a:ext>
            </a:extLst>
          </p:cNvPr>
          <p:cNvPicPr>
            <a:picLocks noChangeAspect="1"/>
          </p:cNvPicPr>
          <p:nvPr/>
        </p:nvPicPr>
        <p:blipFill>
          <a:blip r:embed="rId4"/>
          <a:stretch>
            <a:fillRect/>
          </a:stretch>
        </p:blipFill>
        <p:spPr>
          <a:xfrm>
            <a:off x="5588394" y="1884819"/>
            <a:ext cx="1469316" cy="946209"/>
          </a:xfrm>
          <a:prstGeom prst="rect">
            <a:avLst/>
          </a:prstGeom>
        </p:spPr>
      </p:pic>
      <p:pic>
        <p:nvPicPr>
          <p:cNvPr id="6" name="Picture 5">
            <a:extLst>
              <a:ext uri="{FF2B5EF4-FFF2-40B4-BE49-F238E27FC236}">
                <a16:creationId xmlns:a16="http://schemas.microsoft.com/office/drawing/2014/main" id="{65344A9F-F1B9-DB63-923E-A32F1682EC5B}"/>
              </a:ext>
            </a:extLst>
          </p:cNvPr>
          <p:cNvPicPr>
            <a:picLocks noChangeAspect="1"/>
          </p:cNvPicPr>
          <p:nvPr/>
        </p:nvPicPr>
        <p:blipFill>
          <a:blip r:embed="rId5"/>
          <a:stretch>
            <a:fillRect/>
          </a:stretch>
        </p:blipFill>
        <p:spPr>
          <a:xfrm>
            <a:off x="1292582" y="1306830"/>
            <a:ext cx="3288504" cy="219478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22"/>
        <p:cNvGrpSpPr/>
        <p:nvPr/>
      </p:nvGrpSpPr>
      <p:grpSpPr>
        <a:xfrm>
          <a:off x="0" y="0"/>
          <a:ext cx="0" cy="0"/>
          <a:chOff x="0" y="0"/>
          <a:chExt cx="0" cy="0"/>
        </a:xfrm>
      </p:grpSpPr>
      <p:pic>
        <p:nvPicPr>
          <p:cNvPr id="1541" name="Google Shape;1541;p44"/>
          <p:cNvPicPr preferRelativeResize="0"/>
          <p:nvPr/>
        </p:nvPicPr>
        <p:blipFill rotWithShape="1">
          <a:blip r:embed="rId3">
            <a:alphaModFix/>
          </a:blip>
          <a:srcRect l="22009" r="18455"/>
          <a:stretch/>
        </p:blipFill>
        <p:spPr>
          <a:xfrm rot="-1020103">
            <a:off x="7502688" y="1175169"/>
            <a:ext cx="652201" cy="616226"/>
          </a:xfrm>
          <a:prstGeom prst="rect">
            <a:avLst/>
          </a:prstGeom>
          <a:noFill/>
          <a:ln>
            <a:noFill/>
          </a:ln>
        </p:spPr>
      </p:pic>
      <p:sp>
        <p:nvSpPr>
          <p:cNvPr id="1523" name="Google Shape;1523;p44"/>
          <p:cNvSpPr txBox="1">
            <a:spLocks noGrp="1"/>
          </p:cNvSpPr>
          <p:nvPr>
            <p:ph type="title"/>
          </p:nvPr>
        </p:nvSpPr>
        <p:spPr>
          <a:xfrm>
            <a:off x="720000" y="59822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Synchronized Video Generation</a:t>
            </a:r>
            <a:endParaRPr dirty="0"/>
          </a:p>
        </p:txBody>
      </p:sp>
      <p:sp>
        <p:nvSpPr>
          <p:cNvPr id="21" name="Rectangle 5">
            <a:extLst>
              <a:ext uri="{FF2B5EF4-FFF2-40B4-BE49-F238E27FC236}">
                <a16:creationId xmlns:a16="http://schemas.microsoft.com/office/drawing/2014/main" id="{F12D143B-8B13-0602-CD3C-6FF49C78E2D9}"/>
              </a:ext>
            </a:extLst>
          </p:cNvPr>
          <p:cNvSpPr>
            <a:spLocks noGrp="1" noChangeArrowheads="1"/>
          </p:cNvSpPr>
          <p:nvPr>
            <p:ph type="subTitle" idx="5"/>
          </p:nvPr>
        </p:nvSpPr>
        <p:spPr bwMode="auto">
          <a:xfrm>
            <a:off x="971350" y="1039492"/>
            <a:ext cx="6547957"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139700" indent="0" algn="l">
              <a:spcBef>
                <a:spcPts val="1200"/>
              </a:spcBef>
              <a:spcAft>
                <a:spcPts val="1200"/>
              </a:spcAft>
            </a:pPr>
            <a:r>
              <a:rPr lang="en-US" sz="2000" b="1" i="0" dirty="0">
                <a:solidFill>
                  <a:srgbClr val="F0F6FC"/>
                </a:solidFill>
                <a:effectLst/>
                <a:latin typeface="-apple-system"/>
              </a:rPr>
              <a:t>Problem</a:t>
            </a:r>
            <a:r>
              <a:rPr lang="en-US" sz="2000" b="0" i="0" dirty="0">
                <a:solidFill>
                  <a:srgbClr val="F0F6FC"/>
                </a:solidFill>
                <a:effectLst/>
                <a:latin typeface="-apple-system"/>
              </a:rPr>
              <a:t>: Different videos may have varying lengths, resulting in a different number of frames.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Align all videos to same frame count &amp; resolution</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Frame interpolation to handle different lengths </a:t>
            </a:r>
            <a:r>
              <a:rPr kumimoji="0" lang="en-US" altLang="en-US" sz="2000" b="0" i="1" u="none" strike="noStrike" cap="none" normalizeH="0" baseline="0" dirty="0">
                <a:ln>
                  <a:noFill/>
                </a:ln>
                <a:solidFill>
                  <a:schemeClr val="tx1"/>
                </a:solidFill>
                <a:effectLst/>
                <a:latin typeface="Arial" panose="020B0604020202020204" pitchFamily="34" charset="0"/>
              </a:rPr>
              <a:t>interpolate_frames() </a:t>
            </a:r>
            <a:r>
              <a:rPr kumimoji="0" lang="en-US" altLang="en-US" sz="2000" b="0" i="0" u="none" strike="noStrike" cap="none" normalizeH="0" baseline="0" dirty="0">
                <a:ln>
                  <a:noFill/>
                </a:ln>
                <a:solidFill>
                  <a:schemeClr val="tx1"/>
                </a:solidFill>
                <a:effectLst/>
                <a:latin typeface="Arial" panose="020B0604020202020204" pitchFamily="34" charset="0"/>
              </a:rPr>
              <a:t>function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Resizing for consistency</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This function blends two consecutive frames to create intermediate frames. </a:t>
            </a:r>
          </a:p>
          <a:p>
            <a:pPr marL="285750" marR="0" lvl="0" indent="-2857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The number of frames in each video is adjusted to match the maximum frame count found across all videos.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41">
          <a:extLst>
            <a:ext uri="{FF2B5EF4-FFF2-40B4-BE49-F238E27FC236}">
              <a16:creationId xmlns:a16="http://schemas.microsoft.com/office/drawing/2014/main" id="{15E973D8-172C-82B4-FE13-E17ABACB6752}"/>
            </a:ext>
          </a:extLst>
        </p:cNvPr>
        <p:cNvGrpSpPr/>
        <p:nvPr/>
      </p:nvGrpSpPr>
      <p:grpSpPr>
        <a:xfrm>
          <a:off x="0" y="0"/>
          <a:ext cx="0" cy="0"/>
          <a:chOff x="0" y="0"/>
          <a:chExt cx="0" cy="0"/>
        </a:xfrm>
      </p:grpSpPr>
      <p:sp>
        <p:nvSpPr>
          <p:cNvPr id="1840" name="Google Shape;1772;p51">
            <a:extLst>
              <a:ext uri="{FF2B5EF4-FFF2-40B4-BE49-F238E27FC236}">
                <a16:creationId xmlns:a16="http://schemas.microsoft.com/office/drawing/2014/main" id="{CEA65EF6-C532-0BB3-ECF0-268B0E0C9827}"/>
              </a:ext>
            </a:extLst>
          </p:cNvPr>
          <p:cNvSpPr/>
          <p:nvPr/>
        </p:nvSpPr>
        <p:spPr>
          <a:xfrm rot="5400000">
            <a:off x="3608997" y="3446036"/>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772;p51">
            <a:extLst>
              <a:ext uri="{FF2B5EF4-FFF2-40B4-BE49-F238E27FC236}">
                <a16:creationId xmlns:a16="http://schemas.microsoft.com/office/drawing/2014/main" id="{CA5FE630-3F97-B151-55C9-3687051757D8}"/>
              </a:ext>
            </a:extLst>
          </p:cNvPr>
          <p:cNvSpPr/>
          <p:nvPr/>
        </p:nvSpPr>
        <p:spPr>
          <a:xfrm rot="5400000">
            <a:off x="3614443" y="4382202"/>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29" name="Google Shape;1829;p51">
            <a:extLst>
              <a:ext uri="{FF2B5EF4-FFF2-40B4-BE49-F238E27FC236}">
                <a16:creationId xmlns:a16="http://schemas.microsoft.com/office/drawing/2014/main" id="{959ACFF1-D013-7B84-ADC8-48B5AF1E1358}"/>
              </a:ext>
            </a:extLst>
          </p:cNvPr>
          <p:cNvPicPr preferRelativeResize="0"/>
          <p:nvPr/>
        </p:nvPicPr>
        <p:blipFill rotWithShape="1">
          <a:blip r:embed="rId3">
            <a:alphaModFix/>
          </a:blip>
          <a:srcRect l="18647" t="7960" r="8852" b="8336"/>
          <a:stretch/>
        </p:blipFill>
        <p:spPr>
          <a:xfrm rot="-1406513">
            <a:off x="1399635" y="4039437"/>
            <a:ext cx="1175233" cy="763227"/>
          </a:xfrm>
          <a:prstGeom prst="rect">
            <a:avLst/>
          </a:prstGeom>
          <a:noFill/>
          <a:ln>
            <a:noFill/>
          </a:ln>
        </p:spPr>
      </p:pic>
      <p:pic>
        <p:nvPicPr>
          <p:cNvPr id="1828" name="Google Shape;1828;p51">
            <a:extLst>
              <a:ext uri="{FF2B5EF4-FFF2-40B4-BE49-F238E27FC236}">
                <a16:creationId xmlns:a16="http://schemas.microsoft.com/office/drawing/2014/main" id="{0BD21505-1C5A-A110-3736-4C0114C3BEC4}"/>
              </a:ext>
            </a:extLst>
          </p:cNvPr>
          <p:cNvPicPr preferRelativeResize="0"/>
          <p:nvPr/>
        </p:nvPicPr>
        <p:blipFill rotWithShape="1">
          <a:blip r:embed="rId4">
            <a:alphaModFix/>
          </a:blip>
          <a:srcRect l="22009" r="18455"/>
          <a:stretch/>
        </p:blipFill>
        <p:spPr>
          <a:xfrm rot="1203245">
            <a:off x="7517459" y="502025"/>
            <a:ext cx="1272639" cy="1202430"/>
          </a:xfrm>
          <a:prstGeom prst="rect">
            <a:avLst/>
          </a:prstGeom>
          <a:noFill/>
          <a:ln>
            <a:noFill/>
          </a:ln>
        </p:spPr>
      </p:pic>
      <p:pic>
        <p:nvPicPr>
          <p:cNvPr id="1742" name="Google Shape;1742;p51">
            <a:extLst>
              <a:ext uri="{FF2B5EF4-FFF2-40B4-BE49-F238E27FC236}">
                <a16:creationId xmlns:a16="http://schemas.microsoft.com/office/drawing/2014/main" id="{DB4E024A-5400-9424-E27B-1C9AEFB6DFE2}"/>
              </a:ext>
            </a:extLst>
          </p:cNvPr>
          <p:cNvPicPr preferRelativeResize="0"/>
          <p:nvPr/>
        </p:nvPicPr>
        <p:blipFill rotWithShape="1">
          <a:blip r:embed="rId5">
            <a:alphaModFix/>
          </a:blip>
          <a:srcRect l="24331" t="5721" r="23342" b="4591"/>
          <a:stretch/>
        </p:blipFill>
        <p:spPr>
          <a:xfrm rot="2268302">
            <a:off x="-65388" y="3340199"/>
            <a:ext cx="1857374" cy="1790699"/>
          </a:xfrm>
          <a:prstGeom prst="rect">
            <a:avLst/>
          </a:prstGeom>
          <a:noFill/>
          <a:ln>
            <a:noFill/>
          </a:ln>
        </p:spPr>
      </p:pic>
      <p:sp>
        <p:nvSpPr>
          <p:cNvPr id="1743" name="Google Shape;1743;p51">
            <a:extLst>
              <a:ext uri="{FF2B5EF4-FFF2-40B4-BE49-F238E27FC236}">
                <a16:creationId xmlns:a16="http://schemas.microsoft.com/office/drawing/2014/main" id="{6CE49C98-8630-A72C-BE39-D7FE47E84EEA}"/>
              </a:ext>
            </a:extLst>
          </p:cNvPr>
          <p:cNvSpPr txBox="1">
            <a:spLocks noGrp="1"/>
          </p:cNvSpPr>
          <p:nvPr>
            <p:ph type="title"/>
          </p:nvPr>
        </p:nvSpPr>
        <p:spPr>
          <a:xfrm>
            <a:off x="720000" y="490516"/>
            <a:ext cx="7704000" cy="572700"/>
          </a:xfrm>
          <a:prstGeom prst="rect">
            <a:avLst/>
          </a:prstGeom>
        </p:spPr>
        <p:txBody>
          <a:bodyPr spcFirstLastPara="1" wrap="square" lIns="91425" tIns="91425" rIns="91425" bIns="91425" anchor="t" anchorCtr="0">
            <a:noAutofit/>
          </a:bodyPr>
          <a:lstStyle/>
          <a:p>
            <a:r>
              <a:rPr lang="en-US" dirty="0"/>
              <a:t>Eulerian Video Magnification </a:t>
            </a:r>
            <a:br>
              <a:rPr lang="en-US" b="1" dirty="0"/>
            </a:br>
            <a:br>
              <a:rPr lang="en-US" b="1" dirty="0"/>
            </a:br>
            <a:endParaRPr dirty="0"/>
          </a:p>
        </p:txBody>
      </p:sp>
      <p:sp>
        <p:nvSpPr>
          <p:cNvPr id="1744" name="Google Shape;1744;p51">
            <a:extLst>
              <a:ext uri="{FF2B5EF4-FFF2-40B4-BE49-F238E27FC236}">
                <a16:creationId xmlns:a16="http://schemas.microsoft.com/office/drawing/2014/main" id="{FD62BDD6-9241-832E-9C22-2BA55CE8528B}"/>
              </a:ext>
            </a:extLst>
          </p:cNvPr>
          <p:cNvSpPr/>
          <p:nvPr/>
        </p:nvSpPr>
        <p:spPr>
          <a:xfrm rot="5400000">
            <a:off x="1130138" y="2193250"/>
            <a:ext cx="1494600" cy="12954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5" name="Google Shape;1745;p51">
            <a:extLst>
              <a:ext uri="{FF2B5EF4-FFF2-40B4-BE49-F238E27FC236}">
                <a16:creationId xmlns:a16="http://schemas.microsoft.com/office/drawing/2014/main" id="{DC7006D7-44C3-711F-EC60-3BBB921D6283}"/>
              </a:ext>
            </a:extLst>
          </p:cNvPr>
          <p:cNvGrpSpPr/>
          <p:nvPr/>
        </p:nvGrpSpPr>
        <p:grpSpPr>
          <a:xfrm>
            <a:off x="1539327" y="2473264"/>
            <a:ext cx="676221" cy="735371"/>
            <a:chOff x="5417581" y="4001528"/>
            <a:chExt cx="553599" cy="602023"/>
          </a:xfrm>
        </p:grpSpPr>
        <p:sp>
          <p:nvSpPr>
            <p:cNvPr id="1746" name="Google Shape;1746;p51">
              <a:extLst>
                <a:ext uri="{FF2B5EF4-FFF2-40B4-BE49-F238E27FC236}">
                  <a16:creationId xmlns:a16="http://schemas.microsoft.com/office/drawing/2014/main" id="{3601E1AE-2489-F6B9-15D1-F201020DBB41}"/>
                </a:ext>
              </a:extLst>
            </p:cNvPr>
            <p:cNvSpPr/>
            <p:nvPr/>
          </p:nvSpPr>
          <p:spPr>
            <a:xfrm>
              <a:off x="5840931" y="4132871"/>
              <a:ext cx="120365" cy="120398"/>
            </a:xfrm>
            <a:custGeom>
              <a:avLst/>
              <a:gdLst/>
              <a:ahLst/>
              <a:cxnLst/>
              <a:rect l="l" t="t" r="r" b="b"/>
              <a:pathLst>
                <a:path w="3629" h="3630" extrusionOk="0">
                  <a:moveTo>
                    <a:pt x="266" y="1"/>
                  </a:moveTo>
                  <a:cubicBezTo>
                    <a:pt x="119" y="1"/>
                    <a:pt x="0" y="120"/>
                    <a:pt x="0" y="267"/>
                  </a:cubicBezTo>
                  <a:cubicBezTo>
                    <a:pt x="0" y="413"/>
                    <a:pt x="119" y="532"/>
                    <a:pt x="266" y="532"/>
                  </a:cubicBezTo>
                  <a:lnTo>
                    <a:pt x="3097" y="532"/>
                  </a:lnTo>
                  <a:lnTo>
                    <a:pt x="3097" y="3363"/>
                  </a:lnTo>
                  <a:cubicBezTo>
                    <a:pt x="3097" y="3510"/>
                    <a:pt x="3216" y="3629"/>
                    <a:pt x="3363" y="3629"/>
                  </a:cubicBezTo>
                  <a:cubicBezTo>
                    <a:pt x="3510" y="3629"/>
                    <a:pt x="3629" y="3510"/>
                    <a:pt x="3629" y="3363"/>
                  </a:cubicBezTo>
                  <a:lnTo>
                    <a:pt x="3629" y="267"/>
                  </a:lnTo>
                  <a:cubicBezTo>
                    <a:pt x="3629" y="120"/>
                    <a:pt x="3510"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a:extLst>
                <a:ext uri="{FF2B5EF4-FFF2-40B4-BE49-F238E27FC236}">
                  <a16:creationId xmlns:a16="http://schemas.microsoft.com/office/drawing/2014/main" id="{E7C2DE9C-059A-8A75-1C5E-EA0F04E45FF3}"/>
                </a:ext>
              </a:extLst>
            </p:cNvPr>
            <p:cNvSpPr/>
            <p:nvPr/>
          </p:nvSpPr>
          <p:spPr>
            <a:xfrm>
              <a:off x="5427432" y="4132871"/>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cubicBezTo>
                    <a:pt x="413" y="3629"/>
                    <a:pt x="532" y="3510"/>
                    <a:pt x="532" y="3363"/>
                  </a:cubicBezTo>
                  <a:lnTo>
                    <a:pt x="532" y="532"/>
                  </a:lnTo>
                  <a:lnTo>
                    <a:pt x="3363" y="532"/>
                  </a:lnTo>
                  <a:cubicBezTo>
                    <a:pt x="3510" y="532"/>
                    <a:pt x="3629" y="413"/>
                    <a:pt x="3629" y="267"/>
                  </a:cubicBezTo>
                  <a:cubicBezTo>
                    <a:pt x="3629" y="120"/>
                    <a:pt x="3511" y="1"/>
                    <a:pt x="3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a:extLst>
                <a:ext uri="{FF2B5EF4-FFF2-40B4-BE49-F238E27FC236}">
                  <a16:creationId xmlns:a16="http://schemas.microsoft.com/office/drawing/2014/main" id="{3C571E9C-C99F-2A13-E368-D0F5A20AF6CD}"/>
                </a:ext>
              </a:extLst>
            </p:cNvPr>
            <p:cNvSpPr/>
            <p:nvPr/>
          </p:nvSpPr>
          <p:spPr>
            <a:xfrm>
              <a:off x="5427432" y="4483153"/>
              <a:ext cx="120398" cy="120398"/>
            </a:xfrm>
            <a:custGeom>
              <a:avLst/>
              <a:gdLst/>
              <a:ahLst/>
              <a:cxnLst/>
              <a:rect l="l" t="t" r="r" b="b"/>
              <a:pathLst>
                <a:path w="3630" h="3630" extrusionOk="0">
                  <a:moveTo>
                    <a:pt x="267" y="1"/>
                  </a:moveTo>
                  <a:cubicBezTo>
                    <a:pt x="120" y="1"/>
                    <a:pt x="1" y="120"/>
                    <a:pt x="1" y="267"/>
                  </a:cubicBezTo>
                  <a:lnTo>
                    <a:pt x="1" y="3363"/>
                  </a:lnTo>
                  <a:cubicBezTo>
                    <a:pt x="1" y="3510"/>
                    <a:pt x="120" y="3629"/>
                    <a:pt x="267" y="3629"/>
                  </a:cubicBezTo>
                  <a:lnTo>
                    <a:pt x="3363" y="3629"/>
                  </a:lnTo>
                  <a:cubicBezTo>
                    <a:pt x="3511" y="3629"/>
                    <a:pt x="3629" y="3510"/>
                    <a:pt x="3629" y="3363"/>
                  </a:cubicBezTo>
                  <a:cubicBezTo>
                    <a:pt x="3629" y="3216"/>
                    <a:pt x="3510" y="3097"/>
                    <a:pt x="3363" y="3097"/>
                  </a:cubicBezTo>
                  <a:lnTo>
                    <a:pt x="532" y="3097"/>
                  </a:lnTo>
                  <a:lnTo>
                    <a:pt x="532" y="267"/>
                  </a:lnTo>
                  <a:cubicBezTo>
                    <a:pt x="532" y="120"/>
                    <a:pt x="413"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a:extLst>
                <a:ext uri="{FF2B5EF4-FFF2-40B4-BE49-F238E27FC236}">
                  <a16:creationId xmlns:a16="http://schemas.microsoft.com/office/drawing/2014/main" id="{D968758C-8F68-5E9A-6F52-1FDD5564797A}"/>
                </a:ext>
              </a:extLst>
            </p:cNvPr>
            <p:cNvSpPr/>
            <p:nvPr/>
          </p:nvSpPr>
          <p:spPr>
            <a:xfrm>
              <a:off x="5427432" y="4086337"/>
              <a:ext cx="176982" cy="54527"/>
            </a:xfrm>
            <a:custGeom>
              <a:avLst/>
              <a:gdLst/>
              <a:ahLst/>
              <a:cxnLst/>
              <a:rect l="l" t="t" r="r" b="b"/>
              <a:pathLst>
                <a:path w="5336" h="1644" extrusionOk="0">
                  <a:moveTo>
                    <a:pt x="267" y="0"/>
                  </a:moveTo>
                  <a:cubicBezTo>
                    <a:pt x="120" y="0"/>
                    <a:pt x="1" y="119"/>
                    <a:pt x="1" y="266"/>
                  </a:cubicBezTo>
                  <a:cubicBezTo>
                    <a:pt x="1" y="413"/>
                    <a:pt x="120" y="532"/>
                    <a:pt x="267" y="532"/>
                  </a:cubicBezTo>
                  <a:lnTo>
                    <a:pt x="3986" y="532"/>
                  </a:lnTo>
                  <a:cubicBezTo>
                    <a:pt x="4008" y="533"/>
                    <a:pt x="4052" y="554"/>
                    <a:pt x="4065" y="569"/>
                  </a:cubicBezTo>
                  <a:lnTo>
                    <a:pt x="4826" y="1542"/>
                  </a:lnTo>
                  <a:cubicBezTo>
                    <a:pt x="4879" y="1609"/>
                    <a:pt x="4957" y="1644"/>
                    <a:pt x="5036" y="1644"/>
                  </a:cubicBezTo>
                  <a:cubicBezTo>
                    <a:pt x="5093" y="1644"/>
                    <a:pt x="5151" y="1625"/>
                    <a:pt x="5200" y="1587"/>
                  </a:cubicBezTo>
                  <a:cubicBezTo>
                    <a:pt x="5315" y="1497"/>
                    <a:pt x="5336" y="1330"/>
                    <a:pt x="5245" y="1215"/>
                  </a:cubicBezTo>
                  <a:lnTo>
                    <a:pt x="4484" y="242"/>
                  </a:lnTo>
                  <a:cubicBezTo>
                    <a:pt x="4372" y="100"/>
                    <a:pt x="4169" y="0"/>
                    <a:pt x="3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a:extLst>
                <a:ext uri="{FF2B5EF4-FFF2-40B4-BE49-F238E27FC236}">
                  <a16:creationId xmlns:a16="http://schemas.microsoft.com/office/drawing/2014/main" id="{1EF17D6C-D0E3-D383-18B5-6334CFE0B3C9}"/>
                </a:ext>
              </a:extLst>
            </p:cNvPr>
            <p:cNvSpPr/>
            <p:nvPr/>
          </p:nvSpPr>
          <p:spPr>
            <a:xfrm>
              <a:off x="5612075" y="4158476"/>
              <a:ext cx="38541" cy="41493"/>
            </a:xfrm>
            <a:custGeom>
              <a:avLst/>
              <a:gdLst/>
              <a:ahLst/>
              <a:cxnLst/>
              <a:rect l="l" t="t" r="r" b="b"/>
              <a:pathLst>
                <a:path w="1162" h="1251" extrusionOk="0">
                  <a:moveTo>
                    <a:pt x="300" y="1"/>
                  </a:moveTo>
                  <a:cubicBezTo>
                    <a:pt x="243" y="1"/>
                    <a:pt x="186" y="19"/>
                    <a:pt x="137" y="57"/>
                  </a:cubicBezTo>
                  <a:cubicBezTo>
                    <a:pt x="21" y="148"/>
                    <a:pt x="1" y="315"/>
                    <a:pt x="91" y="431"/>
                  </a:cubicBezTo>
                  <a:lnTo>
                    <a:pt x="653" y="1148"/>
                  </a:lnTo>
                  <a:cubicBezTo>
                    <a:pt x="705" y="1215"/>
                    <a:pt x="783" y="1250"/>
                    <a:pt x="862" y="1250"/>
                  </a:cubicBezTo>
                  <a:cubicBezTo>
                    <a:pt x="920" y="1250"/>
                    <a:pt x="977" y="1232"/>
                    <a:pt x="1026" y="1194"/>
                  </a:cubicBezTo>
                  <a:cubicBezTo>
                    <a:pt x="1141" y="1103"/>
                    <a:pt x="1162" y="936"/>
                    <a:pt x="1072" y="820"/>
                  </a:cubicBezTo>
                  <a:lnTo>
                    <a:pt x="510" y="102"/>
                  </a:lnTo>
                  <a:cubicBezTo>
                    <a:pt x="458" y="36"/>
                    <a:pt x="379"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a:extLst>
                <a:ext uri="{FF2B5EF4-FFF2-40B4-BE49-F238E27FC236}">
                  <a16:creationId xmlns:a16="http://schemas.microsoft.com/office/drawing/2014/main" id="{11E1BB07-93EF-0EC8-83D2-8A8B8CFFE26E}"/>
                </a:ext>
              </a:extLst>
            </p:cNvPr>
            <p:cNvSpPr/>
            <p:nvPr/>
          </p:nvSpPr>
          <p:spPr>
            <a:xfrm>
              <a:off x="5427432" y="4055127"/>
              <a:ext cx="112239" cy="17678"/>
            </a:xfrm>
            <a:custGeom>
              <a:avLst/>
              <a:gdLst/>
              <a:ahLst/>
              <a:cxnLst/>
              <a:rect l="l" t="t" r="r" b="b"/>
              <a:pathLst>
                <a:path w="3384" h="533" extrusionOk="0">
                  <a:moveTo>
                    <a:pt x="267" y="1"/>
                  </a:moveTo>
                  <a:cubicBezTo>
                    <a:pt x="120" y="1"/>
                    <a:pt x="1" y="120"/>
                    <a:pt x="1" y="266"/>
                  </a:cubicBezTo>
                  <a:cubicBezTo>
                    <a:pt x="1" y="413"/>
                    <a:pt x="120" y="532"/>
                    <a:pt x="267" y="532"/>
                  </a:cubicBezTo>
                  <a:lnTo>
                    <a:pt x="3118" y="532"/>
                  </a:lnTo>
                  <a:cubicBezTo>
                    <a:pt x="3265" y="532"/>
                    <a:pt x="3384" y="413"/>
                    <a:pt x="3384" y="266"/>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a:extLst>
                <a:ext uri="{FF2B5EF4-FFF2-40B4-BE49-F238E27FC236}">
                  <a16:creationId xmlns:a16="http://schemas.microsoft.com/office/drawing/2014/main" id="{3E6B4C0C-84C1-78DE-12AE-7CB97CBA2C60}"/>
                </a:ext>
              </a:extLst>
            </p:cNvPr>
            <p:cNvSpPr/>
            <p:nvPr/>
          </p:nvSpPr>
          <p:spPr>
            <a:xfrm>
              <a:off x="5427432" y="4026337"/>
              <a:ext cx="112239" cy="17678"/>
            </a:xfrm>
            <a:custGeom>
              <a:avLst/>
              <a:gdLst/>
              <a:ahLst/>
              <a:cxnLst/>
              <a:rect l="l" t="t" r="r" b="b"/>
              <a:pathLst>
                <a:path w="3384" h="533" extrusionOk="0">
                  <a:moveTo>
                    <a:pt x="267" y="1"/>
                  </a:moveTo>
                  <a:cubicBezTo>
                    <a:pt x="120" y="1"/>
                    <a:pt x="1" y="120"/>
                    <a:pt x="1" y="267"/>
                  </a:cubicBezTo>
                  <a:cubicBezTo>
                    <a:pt x="1" y="414"/>
                    <a:pt x="120" y="533"/>
                    <a:pt x="267" y="533"/>
                  </a:cubicBezTo>
                  <a:lnTo>
                    <a:pt x="3118" y="533"/>
                  </a:lnTo>
                  <a:cubicBezTo>
                    <a:pt x="3265" y="533"/>
                    <a:pt x="3384" y="414"/>
                    <a:pt x="3384" y="267"/>
                  </a:cubicBezTo>
                  <a:cubicBezTo>
                    <a:pt x="3384" y="120"/>
                    <a:pt x="3265" y="1"/>
                    <a:pt x="3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a:extLst>
                <a:ext uri="{FF2B5EF4-FFF2-40B4-BE49-F238E27FC236}">
                  <a16:creationId xmlns:a16="http://schemas.microsoft.com/office/drawing/2014/main" id="{B2805FB8-E4B5-9FE8-A022-E0B59AD8250A}"/>
                </a:ext>
              </a:extLst>
            </p:cNvPr>
            <p:cNvSpPr/>
            <p:nvPr/>
          </p:nvSpPr>
          <p:spPr>
            <a:xfrm>
              <a:off x="5417581" y="4209554"/>
              <a:ext cx="553599" cy="146501"/>
            </a:xfrm>
            <a:custGeom>
              <a:avLst/>
              <a:gdLst/>
              <a:ahLst/>
              <a:cxnLst/>
              <a:rect l="l" t="t" r="r" b="b"/>
              <a:pathLst>
                <a:path w="16691" h="4417" extrusionOk="0">
                  <a:moveTo>
                    <a:pt x="8345" y="1"/>
                  </a:moveTo>
                  <a:cubicBezTo>
                    <a:pt x="5045" y="1"/>
                    <a:pt x="1959" y="1493"/>
                    <a:pt x="88" y="3991"/>
                  </a:cubicBezTo>
                  <a:cubicBezTo>
                    <a:pt x="1" y="4109"/>
                    <a:pt x="25" y="4275"/>
                    <a:pt x="143" y="4363"/>
                  </a:cubicBezTo>
                  <a:cubicBezTo>
                    <a:pt x="190" y="4399"/>
                    <a:pt x="246" y="4417"/>
                    <a:pt x="301" y="4417"/>
                  </a:cubicBezTo>
                  <a:cubicBezTo>
                    <a:pt x="382" y="4417"/>
                    <a:pt x="462" y="4380"/>
                    <a:pt x="514" y="4310"/>
                  </a:cubicBezTo>
                  <a:cubicBezTo>
                    <a:pt x="2284" y="1944"/>
                    <a:pt x="5212" y="533"/>
                    <a:pt x="8345" y="533"/>
                  </a:cubicBezTo>
                  <a:cubicBezTo>
                    <a:pt x="11479" y="533"/>
                    <a:pt x="14406" y="1944"/>
                    <a:pt x="16176" y="4310"/>
                  </a:cubicBezTo>
                  <a:cubicBezTo>
                    <a:pt x="16229" y="4379"/>
                    <a:pt x="16309" y="4416"/>
                    <a:pt x="16390" y="4416"/>
                  </a:cubicBezTo>
                  <a:cubicBezTo>
                    <a:pt x="16445" y="4416"/>
                    <a:pt x="16501" y="4398"/>
                    <a:pt x="16549" y="4363"/>
                  </a:cubicBezTo>
                  <a:cubicBezTo>
                    <a:pt x="16666" y="4275"/>
                    <a:pt x="16691" y="4109"/>
                    <a:pt x="16602" y="3991"/>
                  </a:cubicBezTo>
                  <a:cubicBezTo>
                    <a:pt x="14733" y="1493"/>
                    <a:pt x="11645" y="1"/>
                    <a:pt x="8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a:extLst>
                <a:ext uri="{FF2B5EF4-FFF2-40B4-BE49-F238E27FC236}">
                  <a16:creationId xmlns:a16="http://schemas.microsoft.com/office/drawing/2014/main" id="{DBEE3111-9D83-4D9F-772E-BA3360221B0F}"/>
                </a:ext>
              </a:extLst>
            </p:cNvPr>
            <p:cNvSpPr/>
            <p:nvPr/>
          </p:nvSpPr>
          <p:spPr>
            <a:xfrm>
              <a:off x="5620234" y="4311976"/>
              <a:ext cx="157877" cy="157048"/>
            </a:xfrm>
            <a:custGeom>
              <a:avLst/>
              <a:gdLst/>
              <a:ahLst/>
              <a:cxnLst/>
              <a:rect l="l" t="t" r="r" b="b"/>
              <a:pathLst>
                <a:path w="4760" h="4735" extrusionOk="0">
                  <a:moveTo>
                    <a:pt x="3584" y="3055"/>
                  </a:moveTo>
                  <a:cubicBezTo>
                    <a:pt x="3863" y="3055"/>
                    <a:pt x="4088" y="3281"/>
                    <a:pt x="4088" y="3559"/>
                  </a:cubicBezTo>
                  <a:cubicBezTo>
                    <a:pt x="4088" y="3837"/>
                    <a:pt x="3863" y="4063"/>
                    <a:pt x="3584" y="4063"/>
                  </a:cubicBezTo>
                  <a:cubicBezTo>
                    <a:pt x="3306" y="4063"/>
                    <a:pt x="3080" y="3837"/>
                    <a:pt x="3080" y="3559"/>
                  </a:cubicBezTo>
                  <a:cubicBezTo>
                    <a:pt x="3080" y="3281"/>
                    <a:pt x="3306" y="3055"/>
                    <a:pt x="3584" y="3055"/>
                  </a:cubicBezTo>
                  <a:close/>
                  <a:moveTo>
                    <a:pt x="3324" y="0"/>
                  </a:moveTo>
                  <a:cubicBezTo>
                    <a:pt x="3238" y="0"/>
                    <a:pt x="3154" y="22"/>
                    <a:pt x="3080" y="64"/>
                  </a:cubicBezTo>
                  <a:cubicBezTo>
                    <a:pt x="2922" y="153"/>
                    <a:pt x="2826" y="322"/>
                    <a:pt x="2829" y="503"/>
                  </a:cubicBezTo>
                  <a:cubicBezTo>
                    <a:pt x="2838" y="1042"/>
                    <a:pt x="2627" y="1595"/>
                    <a:pt x="2252" y="2021"/>
                  </a:cubicBezTo>
                  <a:cubicBezTo>
                    <a:pt x="2154" y="2131"/>
                    <a:pt x="2164" y="2298"/>
                    <a:pt x="2274" y="2396"/>
                  </a:cubicBezTo>
                  <a:cubicBezTo>
                    <a:pt x="2325" y="2441"/>
                    <a:pt x="2388" y="2463"/>
                    <a:pt x="2450" y="2463"/>
                  </a:cubicBezTo>
                  <a:cubicBezTo>
                    <a:pt x="2524" y="2463"/>
                    <a:pt x="2597" y="2432"/>
                    <a:pt x="2649" y="2373"/>
                  </a:cubicBezTo>
                  <a:cubicBezTo>
                    <a:pt x="3104" y="1860"/>
                    <a:pt x="3354" y="1220"/>
                    <a:pt x="3361" y="563"/>
                  </a:cubicBezTo>
                  <a:cubicBezTo>
                    <a:pt x="3906" y="933"/>
                    <a:pt x="4228" y="1543"/>
                    <a:pt x="4228" y="2210"/>
                  </a:cubicBezTo>
                  <a:cubicBezTo>
                    <a:pt x="4228" y="2379"/>
                    <a:pt x="4207" y="2544"/>
                    <a:pt x="4167" y="2703"/>
                  </a:cubicBezTo>
                  <a:cubicBezTo>
                    <a:pt x="4000" y="2590"/>
                    <a:pt x="3800" y="2523"/>
                    <a:pt x="3584" y="2523"/>
                  </a:cubicBezTo>
                  <a:cubicBezTo>
                    <a:pt x="3013" y="2523"/>
                    <a:pt x="2548" y="2988"/>
                    <a:pt x="2548" y="3559"/>
                  </a:cubicBezTo>
                  <a:cubicBezTo>
                    <a:pt x="2548" y="3775"/>
                    <a:pt x="2615" y="3975"/>
                    <a:pt x="2728" y="4141"/>
                  </a:cubicBezTo>
                  <a:cubicBezTo>
                    <a:pt x="2570" y="4181"/>
                    <a:pt x="2406" y="4203"/>
                    <a:pt x="2235" y="4203"/>
                  </a:cubicBezTo>
                  <a:cubicBezTo>
                    <a:pt x="1569" y="4203"/>
                    <a:pt x="958" y="3879"/>
                    <a:pt x="588" y="3334"/>
                  </a:cubicBezTo>
                  <a:cubicBezTo>
                    <a:pt x="819" y="3332"/>
                    <a:pt x="1051" y="3298"/>
                    <a:pt x="1279" y="3234"/>
                  </a:cubicBezTo>
                  <a:cubicBezTo>
                    <a:pt x="1421" y="3195"/>
                    <a:pt x="1503" y="3049"/>
                    <a:pt x="1464" y="2907"/>
                  </a:cubicBezTo>
                  <a:cubicBezTo>
                    <a:pt x="1431" y="2789"/>
                    <a:pt x="1324" y="2712"/>
                    <a:pt x="1207" y="2712"/>
                  </a:cubicBezTo>
                  <a:cubicBezTo>
                    <a:pt x="1183" y="2712"/>
                    <a:pt x="1159" y="2716"/>
                    <a:pt x="1136" y="2722"/>
                  </a:cubicBezTo>
                  <a:cubicBezTo>
                    <a:pt x="946" y="2776"/>
                    <a:pt x="753" y="2802"/>
                    <a:pt x="564" y="2802"/>
                  </a:cubicBezTo>
                  <a:lnTo>
                    <a:pt x="521" y="2802"/>
                  </a:lnTo>
                  <a:cubicBezTo>
                    <a:pt x="342" y="2802"/>
                    <a:pt x="177" y="2899"/>
                    <a:pt x="89" y="3055"/>
                  </a:cubicBezTo>
                  <a:cubicBezTo>
                    <a:pt x="0" y="3213"/>
                    <a:pt x="5" y="3407"/>
                    <a:pt x="102" y="3560"/>
                  </a:cubicBezTo>
                  <a:cubicBezTo>
                    <a:pt x="565" y="4295"/>
                    <a:pt x="1362" y="4735"/>
                    <a:pt x="2236" y="4735"/>
                  </a:cubicBezTo>
                  <a:cubicBezTo>
                    <a:pt x="2587" y="4735"/>
                    <a:pt x="2922" y="4662"/>
                    <a:pt x="3227" y="4531"/>
                  </a:cubicBezTo>
                  <a:cubicBezTo>
                    <a:pt x="3339" y="4572"/>
                    <a:pt x="3459" y="4595"/>
                    <a:pt x="3585" y="4595"/>
                  </a:cubicBezTo>
                  <a:cubicBezTo>
                    <a:pt x="4156" y="4595"/>
                    <a:pt x="4620" y="4130"/>
                    <a:pt x="4620" y="3559"/>
                  </a:cubicBezTo>
                  <a:cubicBezTo>
                    <a:pt x="4620" y="3433"/>
                    <a:pt x="4599" y="3312"/>
                    <a:pt x="4557" y="3201"/>
                  </a:cubicBezTo>
                  <a:cubicBezTo>
                    <a:pt x="4688" y="2897"/>
                    <a:pt x="4760" y="2562"/>
                    <a:pt x="4760" y="2210"/>
                  </a:cubicBezTo>
                  <a:cubicBezTo>
                    <a:pt x="4760" y="1336"/>
                    <a:pt x="4322" y="538"/>
                    <a:pt x="3586" y="76"/>
                  </a:cubicBezTo>
                  <a:cubicBezTo>
                    <a:pt x="3508" y="26"/>
                    <a:pt x="3417" y="0"/>
                    <a:pt x="3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a:extLst>
                <a:ext uri="{FF2B5EF4-FFF2-40B4-BE49-F238E27FC236}">
                  <a16:creationId xmlns:a16="http://schemas.microsoft.com/office/drawing/2014/main" id="{5BD89A3A-A791-8823-27C4-23C591D1ADF4}"/>
                </a:ext>
              </a:extLst>
            </p:cNvPr>
            <p:cNvSpPr/>
            <p:nvPr/>
          </p:nvSpPr>
          <p:spPr>
            <a:xfrm>
              <a:off x="5617282" y="4308195"/>
              <a:ext cx="74826" cy="74793"/>
            </a:xfrm>
            <a:custGeom>
              <a:avLst/>
              <a:gdLst/>
              <a:ahLst/>
              <a:cxnLst/>
              <a:rect l="l" t="t" r="r" b="b"/>
              <a:pathLst>
                <a:path w="2256" h="2255" extrusionOk="0">
                  <a:moveTo>
                    <a:pt x="1128" y="531"/>
                  </a:moveTo>
                  <a:cubicBezTo>
                    <a:pt x="1457" y="531"/>
                    <a:pt x="1724" y="799"/>
                    <a:pt x="1724" y="1128"/>
                  </a:cubicBezTo>
                  <a:cubicBezTo>
                    <a:pt x="1724" y="1456"/>
                    <a:pt x="1457" y="1723"/>
                    <a:pt x="1128" y="1723"/>
                  </a:cubicBezTo>
                  <a:cubicBezTo>
                    <a:pt x="800" y="1723"/>
                    <a:pt x="533" y="1456"/>
                    <a:pt x="533" y="1128"/>
                  </a:cubicBezTo>
                  <a:cubicBezTo>
                    <a:pt x="533" y="799"/>
                    <a:pt x="800" y="531"/>
                    <a:pt x="1128" y="531"/>
                  </a:cubicBezTo>
                  <a:close/>
                  <a:moveTo>
                    <a:pt x="1128" y="0"/>
                  </a:moveTo>
                  <a:cubicBezTo>
                    <a:pt x="506" y="0"/>
                    <a:pt x="1" y="505"/>
                    <a:pt x="1" y="1128"/>
                  </a:cubicBezTo>
                  <a:cubicBezTo>
                    <a:pt x="1" y="1749"/>
                    <a:pt x="506" y="2255"/>
                    <a:pt x="1128" y="2255"/>
                  </a:cubicBezTo>
                  <a:cubicBezTo>
                    <a:pt x="1749" y="2255"/>
                    <a:pt x="2255" y="1749"/>
                    <a:pt x="2255" y="1128"/>
                  </a:cubicBezTo>
                  <a:cubicBezTo>
                    <a:pt x="2255" y="505"/>
                    <a:pt x="1749" y="0"/>
                    <a:pt x="1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a:extLst>
                <a:ext uri="{FF2B5EF4-FFF2-40B4-BE49-F238E27FC236}">
                  <a16:creationId xmlns:a16="http://schemas.microsoft.com/office/drawing/2014/main" id="{177A967D-6F30-F635-B364-C5FABE54BA02}"/>
                </a:ext>
              </a:extLst>
            </p:cNvPr>
            <p:cNvSpPr/>
            <p:nvPr/>
          </p:nvSpPr>
          <p:spPr>
            <a:xfrm>
              <a:off x="5457249" y="4520400"/>
              <a:ext cx="52670" cy="52703"/>
            </a:xfrm>
            <a:custGeom>
              <a:avLst/>
              <a:gdLst/>
              <a:ahLst/>
              <a:cxnLst/>
              <a:rect l="l" t="t" r="r" b="b"/>
              <a:pathLst>
                <a:path w="1588" h="1589" extrusionOk="0">
                  <a:moveTo>
                    <a:pt x="1056" y="533"/>
                  </a:moveTo>
                  <a:lnTo>
                    <a:pt x="1056" y="1056"/>
                  </a:lnTo>
                  <a:lnTo>
                    <a:pt x="531" y="1056"/>
                  </a:lnTo>
                  <a:lnTo>
                    <a:pt x="531" y="533"/>
                  </a:lnTo>
                  <a:close/>
                  <a:moveTo>
                    <a:pt x="443" y="1"/>
                  </a:moveTo>
                  <a:cubicBezTo>
                    <a:pt x="198" y="1"/>
                    <a:pt x="0" y="199"/>
                    <a:pt x="0" y="443"/>
                  </a:cubicBezTo>
                  <a:lnTo>
                    <a:pt x="0" y="1145"/>
                  </a:lnTo>
                  <a:cubicBezTo>
                    <a:pt x="0" y="1389"/>
                    <a:pt x="198" y="1588"/>
                    <a:pt x="443" y="1588"/>
                  </a:cubicBezTo>
                  <a:lnTo>
                    <a:pt x="1144" y="1588"/>
                  </a:lnTo>
                  <a:cubicBezTo>
                    <a:pt x="1388" y="1588"/>
                    <a:pt x="1587" y="1390"/>
                    <a:pt x="1587" y="1145"/>
                  </a:cubicBezTo>
                  <a:lnTo>
                    <a:pt x="1587" y="443"/>
                  </a:lnTo>
                  <a:cubicBezTo>
                    <a:pt x="1587" y="199"/>
                    <a:pt x="1388"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a:extLst>
                <a:ext uri="{FF2B5EF4-FFF2-40B4-BE49-F238E27FC236}">
                  <a16:creationId xmlns:a16="http://schemas.microsoft.com/office/drawing/2014/main" id="{8A813FB9-7B13-6671-3672-045F03D61158}"/>
                </a:ext>
              </a:extLst>
            </p:cNvPr>
            <p:cNvSpPr/>
            <p:nvPr/>
          </p:nvSpPr>
          <p:spPr>
            <a:xfrm>
              <a:off x="5514131" y="4520400"/>
              <a:ext cx="52703" cy="52703"/>
            </a:xfrm>
            <a:custGeom>
              <a:avLst/>
              <a:gdLst/>
              <a:ahLst/>
              <a:cxnLst/>
              <a:rect l="l" t="t" r="r" b="b"/>
              <a:pathLst>
                <a:path w="1589" h="1589" extrusionOk="0">
                  <a:moveTo>
                    <a:pt x="1056" y="533"/>
                  </a:moveTo>
                  <a:lnTo>
                    <a:pt x="1056" y="1056"/>
                  </a:lnTo>
                  <a:lnTo>
                    <a:pt x="533" y="1056"/>
                  </a:lnTo>
                  <a:lnTo>
                    <a:pt x="533" y="533"/>
                  </a:lnTo>
                  <a:close/>
                  <a:moveTo>
                    <a:pt x="443" y="1"/>
                  </a:moveTo>
                  <a:cubicBezTo>
                    <a:pt x="199" y="1"/>
                    <a:pt x="1" y="199"/>
                    <a:pt x="1" y="443"/>
                  </a:cubicBezTo>
                  <a:lnTo>
                    <a:pt x="1" y="1145"/>
                  </a:lnTo>
                  <a:cubicBezTo>
                    <a:pt x="1" y="1389"/>
                    <a:pt x="199" y="1588"/>
                    <a:pt x="443" y="1588"/>
                  </a:cubicBezTo>
                  <a:lnTo>
                    <a:pt x="1144" y="1588"/>
                  </a:lnTo>
                  <a:cubicBezTo>
                    <a:pt x="1389" y="1588"/>
                    <a:pt x="1588" y="1390"/>
                    <a:pt x="1588" y="1145"/>
                  </a:cubicBezTo>
                  <a:lnTo>
                    <a:pt x="1588" y="443"/>
                  </a:lnTo>
                  <a:cubicBezTo>
                    <a:pt x="1588" y="199"/>
                    <a:pt x="1389"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a:extLst>
                <a:ext uri="{FF2B5EF4-FFF2-40B4-BE49-F238E27FC236}">
                  <a16:creationId xmlns:a16="http://schemas.microsoft.com/office/drawing/2014/main" id="{7614A205-37F3-A237-FADA-7A8B0F26DFD8}"/>
                </a:ext>
              </a:extLst>
            </p:cNvPr>
            <p:cNvSpPr/>
            <p:nvPr/>
          </p:nvSpPr>
          <p:spPr>
            <a:xfrm>
              <a:off x="5839604" y="4001528"/>
              <a:ext cx="121692" cy="65008"/>
            </a:xfrm>
            <a:custGeom>
              <a:avLst/>
              <a:gdLst/>
              <a:ahLst/>
              <a:cxnLst/>
              <a:rect l="l" t="t" r="r" b="b"/>
              <a:pathLst>
                <a:path w="3669" h="1960" extrusionOk="0">
                  <a:moveTo>
                    <a:pt x="2524" y="0"/>
                  </a:moveTo>
                  <a:cubicBezTo>
                    <a:pt x="2377" y="0"/>
                    <a:pt x="2258" y="120"/>
                    <a:pt x="2258" y="266"/>
                  </a:cubicBezTo>
                  <a:lnTo>
                    <a:pt x="2258" y="1428"/>
                  </a:lnTo>
                  <a:lnTo>
                    <a:pt x="1910" y="1428"/>
                  </a:lnTo>
                  <a:lnTo>
                    <a:pt x="1910" y="826"/>
                  </a:lnTo>
                  <a:cubicBezTo>
                    <a:pt x="1910" y="679"/>
                    <a:pt x="1791" y="560"/>
                    <a:pt x="1644" y="560"/>
                  </a:cubicBezTo>
                  <a:cubicBezTo>
                    <a:pt x="1497" y="560"/>
                    <a:pt x="1378" y="679"/>
                    <a:pt x="1378" y="826"/>
                  </a:cubicBezTo>
                  <a:lnTo>
                    <a:pt x="1378" y="1428"/>
                  </a:lnTo>
                  <a:lnTo>
                    <a:pt x="1030" y="1428"/>
                  </a:lnTo>
                  <a:lnTo>
                    <a:pt x="1030" y="1230"/>
                  </a:lnTo>
                  <a:cubicBezTo>
                    <a:pt x="1030" y="1084"/>
                    <a:pt x="912" y="965"/>
                    <a:pt x="765" y="965"/>
                  </a:cubicBezTo>
                  <a:cubicBezTo>
                    <a:pt x="618" y="965"/>
                    <a:pt x="499" y="1085"/>
                    <a:pt x="499" y="1230"/>
                  </a:cubicBezTo>
                  <a:lnTo>
                    <a:pt x="499" y="1428"/>
                  </a:lnTo>
                  <a:lnTo>
                    <a:pt x="266" y="1428"/>
                  </a:lnTo>
                  <a:cubicBezTo>
                    <a:pt x="119" y="1428"/>
                    <a:pt x="0" y="1547"/>
                    <a:pt x="0" y="1694"/>
                  </a:cubicBezTo>
                  <a:cubicBezTo>
                    <a:pt x="0" y="1840"/>
                    <a:pt x="119" y="1959"/>
                    <a:pt x="266" y="1959"/>
                  </a:cubicBezTo>
                  <a:lnTo>
                    <a:pt x="3404" y="1959"/>
                  </a:lnTo>
                  <a:cubicBezTo>
                    <a:pt x="3543" y="1959"/>
                    <a:pt x="3655" y="1854"/>
                    <a:pt x="3668" y="1718"/>
                  </a:cubicBezTo>
                  <a:cubicBezTo>
                    <a:pt x="3669" y="1710"/>
                    <a:pt x="3669" y="1702"/>
                    <a:pt x="3669" y="1694"/>
                  </a:cubicBezTo>
                  <a:lnTo>
                    <a:pt x="3669" y="574"/>
                  </a:lnTo>
                  <a:cubicBezTo>
                    <a:pt x="3669" y="429"/>
                    <a:pt x="3550" y="309"/>
                    <a:pt x="3403" y="309"/>
                  </a:cubicBezTo>
                  <a:cubicBezTo>
                    <a:pt x="3256" y="309"/>
                    <a:pt x="3137" y="429"/>
                    <a:pt x="3137" y="575"/>
                  </a:cubicBezTo>
                  <a:lnTo>
                    <a:pt x="3137" y="1428"/>
                  </a:lnTo>
                  <a:lnTo>
                    <a:pt x="2790" y="1428"/>
                  </a:lnTo>
                  <a:lnTo>
                    <a:pt x="2790" y="266"/>
                  </a:lnTo>
                  <a:cubicBezTo>
                    <a:pt x="2790" y="120"/>
                    <a:pt x="2671" y="0"/>
                    <a:pt x="2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a:extLst>
                <a:ext uri="{FF2B5EF4-FFF2-40B4-BE49-F238E27FC236}">
                  <a16:creationId xmlns:a16="http://schemas.microsoft.com/office/drawing/2014/main" id="{8A84C4EA-9475-2BF5-7C15-41C09A97CAC6}"/>
                </a:ext>
              </a:extLst>
            </p:cNvPr>
            <p:cNvSpPr/>
            <p:nvPr/>
          </p:nvSpPr>
          <p:spPr>
            <a:xfrm>
              <a:off x="5870019" y="4089057"/>
              <a:ext cx="17711" cy="17678"/>
            </a:xfrm>
            <a:custGeom>
              <a:avLst/>
              <a:gdLst/>
              <a:ahLst/>
              <a:cxnLst/>
              <a:rect l="l" t="t" r="r" b="b"/>
              <a:pathLst>
                <a:path w="534" h="533" extrusionOk="0">
                  <a:moveTo>
                    <a:pt x="266" y="0"/>
                  </a:moveTo>
                  <a:cubicBezTo>
                    <a:pt x="196" y="0"/>
                    <a:pt x="127" y="29"/>
                    <a:pt x="78" y="78"/>
                  </a:cubicBezTo>
                  <a:cubicBezTo>
                    <a:pt x="29" y="127"/>
                    <a:pt x="0" y="196"/>
                    <a:pt x="0" y="266"/>
                  </a:cubicBezTo>
                  <a:cubicBezTo>
                    <a:pt x="0" y="336"/>
                    <a:pt x="29" y="405"/>
                    <a:pt x="78" y="454"/>
                  </a:cubicBezTo>
                  <a:cubicBezTo>
                    <a:pt x="127" y="503"/>
                    <a:pt x="196" y="532"/>
                    <a:pt x="266" y="532"/>
                  </a:cubicBezTo>
                  <a:cubicBezTo>
                    <a:pt x="336" y="532"/>
                    <a:pt x="405" y="503"/>
                    <a:pt x="454" y="454"/>
                  </a:cubicBezTo>
                  <a:cubicBezTo>
                    <a:pt x="504" y="405"/>
                    <a:pt x="532" y="336"/>
                    <a:pt x="532" y="266"/>
                  </a:cubicBezTo>
                  <a:cubicBezTo>
                    <a:pt x="533" y="196"/>
                    <a:pt x="504" y="127"/>
                    <a:pt x="454" y="78"/>
                  </a:cubicBezTo>
                  <a:cubicBezTo>
                    <a:pt x="405" y="29"/>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a:extLst>
                <a:ext uri="{FF2B5EF4-FFF2-40B4-BE49-F238E27FC236}">
                  <a16:creationId xmlns:a16="http://schemas.microsoft.com/office/drawing/2014/main" id="{3C78C83D-8524-731B-CE59-59414BE8D69A}"/>
                </a:ext>
              </a:extLst>
            </p:cNvPr>
            <p:cNvSpPr/>
            <p:nvPr/>
          </p:nvSpPr>
          <p:spPr>
            <a:xfrm>
              <a:off x="5906835" y="4089057"/>
              <a:ext cx="17645" cy="17678"/>
            </a:xfrm>
            <a:custGeom>
              <a:avLst/>
              <a:gdLst/>
              <a:ahLst/>
              <a:cxnLst/>
              <a:rect l="l" t="t" r="r" b="b"/>
              <a:pathLst>
                <a:path w="532" h="533" extrusionOk="0">
                  <a:moveTo>
                    <a:pt x="266" y="0"/>
                  </a:moveTo>
                  <a:cubicBezTo>
                    <a:pt x="196" y="0"/>
                    <a:pt x="127" y="29"/>
                    <a:pt x="78" y="78"/>
                  </a:cubicBezTo>
                  <a:cubicBezTo>
                    <a:pt x="29" y="127"/>
                    <a:pt x="0" y="196"/>
                    <a:pt x="0" y="266"/>
                  </a:cubicBezTo>
                  <a:cubicBezTo>
                    <a:pt x="0" y="336"/>
                    <a:pt x="29" y="405"/>
                    <a:pt x="78" y="454"/>
                  </a:cubicBezTo>
                  <a:cubicBezTo>
                    <a:pt x="128" y="503"/>
                    <a:pt x="196" y="532"/>
                    <a:pt x="266" y="532"/>
                  </a:cubicBezTo>
                  <a:cubicBezTo>
                    <a:pt x="337" y="532"/>
                    <a:pt x="405" y="503"/>
                    <a:pt x="455" y="454"/>
                  </a:cubicBezTo>
                  <a:cubicBezTo>
                    <a:pt x="504" y="405"/>
                    <a:pt x="532" y="336"/>
                    <a:pt x="532" y="266"/>
                  </a:cubicBezTo>
                  <a:cubicBezTo>
                    <a:pt x="532" y="196"/>
                    <a:pt x="504" y="127"/>
                    <a:pt x="455" y="78"/>
                  </a:cubicBezTo>
                  <a:cubicBezTo>
                    <a:pt x="405" y="29"/>
                    <a:pt x="337"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a:extLst>
                <a:ext uri="{FF2B5EF4-FFF2-40B4-BE49-F238E27FC236}">
                  <a16:creationId xmlns:a16="http://schemas.microsoft.com/office/drawing/2014/main" id="{9A20E23C-6A18-1008-555C-ADCE2BF03F1A}"/>
                </a:ext>
              </a:extLst>
            </p:cNvPr>
            <p:cNvSpPr/>
            <p:nvPr/>
          </p:nvSpPr>
          <p:spPr>
            <a:xfrm>
              <a:off x="5943617" y="4089057"/>
              <a:ext cx="17678" cy="17678"/>
            </a:xfrm>
            <a:custGeom>
              <a:avLst/>
              <a:gdLst/>
              <a:ahLst/>
              <a:cxnLst/>
              <a:rect l="l" t="t" r="r" b="b"/>
              <a:pathLst>
                <a:path w="533" h="533" extrusionOk="0">
                  <a:moveTo>
                    <a:pt x="267" y="0"/>
                  </a:moveTo>
                  <a:cubicBezTo>
                    <a:pt x="197" y="0"/>
                    <a:pt x="129" y="29"/>
                    <a:pt x="79" y="78"/>
                  </a:cubicBezTo>
                  <a:cubicBezTo>
                    <a:pt x="30" y="127"/>
                    <a:pt x="1" y="196"/>
                    <a:pt x="1" y="266"/>
                  </a:cubicBezTo>
                  <a:cubicBezTo>
                    <a:pt x="1" y="336"/>
                    <a:pt x="30" y="405"/>
                    <a:pt x="79" y="454"/>
                  </a:cubicBezTo>
                  <a:cubicBezTo>
                    <a:pt x="128" y="503"/>
                    <a:pt x="197" y="532"/>
                    <a:pt x="267" y="532"/>
                  </a:cubicBezTo>
                  <a:cubicBezTo>
                    <a:pt x="338" y="532"/>
                    <a:pt x="406" y="503"/>
                    <a:pt x="456" y="454"/>
                  </a:cubicBezTo>
                  <a:cubicBezTo>
                    <a:pt x="505" y="405"/>
                    <a:pt x="533" y="336"/>
                    <a:pt x="533" y="266"/>
                  </a:cubicBezTo>
                  <a:cubicBezTo>
                    <a:pt x="533" y="196"/>
                    <a:pt x="504" y="127"/>
                    <a:pt x="456" y="78"/>
                  </a:cubicBezTo>
                  <a:cubicBezTo>
                    <a:pt x="406" y="29"/>
                    <a:pt x="337"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a:extLst>
                <a:ext uri="{FF2B5EF4-FFF2-40B4-BE49-F238E27FC236}">
                  <a16:creationId xmlns:a16="http://schemas.microsoft.com/office/drawing/2014/main" id="{0F2BBAA7-588D-E52F-A22C-6294BF633DAC}"/>
                </a:ext>
              </a:extLst>
            </p:cNvPr>
            <p:cNvSpPr/>
            <p:nvPr/>
          </p:nvSpPr>
          <p:spPr>
            <a:xfrm>
              <a:off x="5439405" y="4243717"/>
              <a:ext cx="521891" cy="283118"/>
            </a:xfrm>
            <a:custGeom>
              <a:avLst/>
              <a:gdLst/>
              <a:ahLst/>
              <a:cxnLst/>
              <a:rect l="l" t="t" r="r" b="b"/>
              <a:pathLst>
                <a:path w="15735" h="8536" extrusionOk="0">
                  <a:moveTo>
                    <a:pt x="9236" y="672"/>
                  </a:moveTo>
                  <a:lnTo>
                    <a:pt x="9236" y="672"/>
                  </a:lnTo>
                  <a:cubicBezTo>
                    <a:pt x="11475" y="1079"/>
                    <a:pt x="13485" y="2359"/>
                    <a:pt x="14805" y="4268"/>
                  </a:cubicBezTo>
                  <a:cubicBezTo>
                    <a:pt x="14158" y="5203"/>
                    <a:pt x="13346" y="5987"/>
                    <a:pt x="12422" y="6591"/>
                  </a:cubicBezTo>
                  <a:lnTo>
                    <a:pt x="11930" y="5982"/>
                  </a:lnTo>
                  <a:cubicBezTo>
                    <a:pt x="11877" y="5918"/>
                    <a:pt x="11800" y="5884"/>
                    <a:pt x="11723" y="5884"/>
                  </a:cubicBezTo>
                  <a:cubicBezTo>
                    <a:pt x="11664" y="5884"/>
                    <a:pt x="11605" y="5903"/>
                    <a:pt x="11556" y="5942"/>
                  </a:cubicBezTo>
                  <a:cubicBezTo>
                    <a:pt x="11441" y="6035"/>
                    <a:pt x="11424" y="6202"/>
                    <a:pt x="11516" y="6316"/>
                  </a:cubicBezTo>
                  <a:lnTo>
                    <a:pt x="11964" y="6872"/>
                  </a:lnTo>
                  <a:cubicBezTo>
                    <a:pt x="11123" y="7350"/>
                    <a:pt x="10203" y="7687"/>
                    <a:pt x="9241" y="7862"/>
                  </a:cubicBezTo>
                  <a:cubicBezTo>
                    <a:pt x="10630" y="7261"/>
                    <a:pt x="11604" y="5876"/>
                    <a:pt x="11604" y="4268"/>
                  </a:cubicBezTo>
                  <a:cubicBezTo>
                    <a:pt x="11604" y="3901"/>
                    <a:pt x="11554" y="3538"/>
                    <a:pt x="11453" y="3189"/>
                  </a:cubicBezTo>
                  <a:cubicBezTo>
                    <a:pt x="11420" y="3073"/>
                    <a:pt x="11314" y="2996"/>
                    <a:pt x="11199" y="2996"/>
                  </a:cubicBezTo>
                  <a:cubicBezTo>
                    <a:pt x="11174" y="2996"/>
                    <a:pt x="11150" y="3000"/>
                    <a:pt x="11125" y="3007"/>
                  </a:cubicBezTo>
                  <a:cubicBezTo>
                    <a:pt x="10984" y="3047"/>
                    <a:pt x="10902" y="3194"/>
                    <a:pt x="10943" y="3335"/>
                  </a:cubicBezTo>
                  <a:cubicBezTo>
                    <a:pt x="11029" y="3637"/>
                    <a:pt x="11072" y="3951"/>
                    <a:pt x="11072" y="4268"/>
                  </a:cubicBezTo>
                  <a:cubicBezTo>
                    <a:pt x="11072" y="6134"/>
                    <a:pt x="9554" y="7653"/>
                    <a:pt x="7688" y="7653"/>
                  </a:cubicBezTo>
                  <a:cubicBezTo>
                    <a:pt x="5822" y="7653"/>
                    <a:pt x="4303" y="6134"/>
                    <a:pt x="4303" y="4268"/>
                  </a:cubicBezTo>
                  <a:cubicBezTo>
                    <a:pt x="4303" y="2401"/>
                    <a:pt x="5822" y="883"/>
                    <a:pt x="7688" y="883"/>
                  </a:cubicBezTo>
                  <a:cubicBezTo>
                    <a:pt x="8634" y="883"/>
                    <a:pt x="9512" y="1264"/>
                    <a:pt x="10160" y="1956"/>
                  </a:cubicBezTo>
                  <a:cubicBezTo>
                    <a:pt x="10212" y="2011"/>
                    <a:pt x="10282" y="2039"/>
                    <a:pt x="10353" y="2039"/>
                  </a:cubicBezTo>
                  <a:cubicBezTo>
                    <a:pt x="10418" y="2039"/>
                    <a:pt x="10484" y="2016"/>
                    <a:pt x="10535" y="1968"/>
                  </a:cubicBezTo>
                  <a:cubicBezTo>
                    <a:pt x="10642" y="1867"/>
                    <a:pt x="10648" y="1699"/>
                    <a:pt x="10548" y="1592"/>
                  </a:cubicBezTo>
                  <a:cubicBezTo>
                    <a:pt x="10176" y="1195"/>
                    <a:pt x="9727" y="884"/>
                    <a:pt x="9236" y="672"/>
                  </a:cubicBezTo>
                  <a:close/>
                  <a:moveTo>
                    <a:pt x="6135" y="672"/>
                  </a:moveTo>
                  <a:lnTo>
                    <a:pt x="6135" y="672"/>
                  </a:lnTo>
                  <a:cubicBezTo>
                    <a:pt x="4746" y="1275"/>
                    <a:pt x="3771" y="2660"/>
                    <a:pt x="3771" y="4268"/>
                  </a:cubicBezTo>
                  <a:cubicBezTo>
                    <a:pt x="3771" y="5876"/>
                    <a:pt x="4746" y="7261"/>
                    <a:pt x="6135" y="7863"/>
                  </a:cubicBezTo>
                  <a:cubicBezTo>
                    <a:pt x="3898" y="7455"/>
                    <a:pt x="1889" y="6174"/>
                    <a:pt x="571" y="4268"/>
                  </a:cubicBezTo>
                  <a:cubicBezTo>
                    <a:pt x="1889" y="2361"/>
                    <a:pt x="3898" y="1081"/>
                    <a:pt x="6135" y="672"/>
                  </a:cubicBezTo>
                  <a:close/>
                  <a:moveTo>
                    <a:pt x="7687" y="1"/>
                  </a:moveTo>
                  <a:cubicBezTo>
                    <a:pt x="4657" y="1"/>
                    <a:pt x="1825" y="1496"/>
                    <a:pt x="110" y="4000"/>
                  </a:cubicBezTo>
                  <a:cubicBezTo>
                    <a:pt x="0" y="4160"/>
                    <a:pt x="0" y="4376"/>
                    <a:pt x="110" y="4537"/>
                  </a:cubicBezTo>
                  <a:cubicBezTo>
                    <a:pt x="1825" y="7041"/>
                    <a:pt x="4657" y="8536"/>
                    <a:pt x="7687" y="8536"/>
                  </a:cubicBezTo>
                  <a:cubicBezTo>
                    <a:pt x="9333" y="8536"/>
                    <a:pt x="10920" y="8094"/>
                    <a:pt x="12302" y="7291"/>
                  </a:cubicBezTo>
                  <a:lnTo>
                    <a:pt x="13047" y="8214"/>
                  </a:lnTo>
                  <a:cubicBezTo>
                    <a:pt x="13160" y="8352"/>
                    <a:pt x="13363" y="8450"/>
                    <a:pt x="13543" y="8450"/>
                  </a:cubicBezTo>
                  <a:lnTo>
                    <a:pt x="15470" y="8450"/>
                  </a:lnTo>
                  <a:cubicBezTo>
                    <a:pt x="15616" y="8450"/>
                    <a:pt x="15735" y="8331"/>
                    <a:pt x="15735" y="8184"/>
                  </a:cubicBezTo>
                  <a:cubicBezTo>
                    <a:pt x="15735" y="8037"/>
                    <a:pt x="15616" y="7918"/>
                    <a:pt x="15469" y="7918"/>
                  </a:cubicBezTo>
                  <a:lnTo>
                    <a:pt x="13544" y="7918"/>
                  </a:lnTo>
                  <a:cubicBezTo>
                    <a:pt x="13522" y="7916"/>
                    <a:pt x="13475" y="7894"/>
                    <a:pt x="13461" y="7879"/>
                  </a:cubicBezTo>
                  <a:lnTo>
                    <a:pt x="12757" y="7007"/>
                  </a:lnTo>
                  <a:cubicBezTo>
                    <a:pt x="13731" y="6362"/>
                    <a:pt x="14586" y="5529"/>
                    <a:pt x="15265" y="4536"/>
                  </a:cubicBezTo>
                  <a:cubicBezTo>
                    <a:pt x="15376" y="4374"/>
                    <a:pt x="15376" y="4162"/>
                    <a:pt x="15265" y="4000"/>
                  </a:cubicBezTo>
                  <a:cubicBezTo>
                    <a:pt x="13551" y="1496"/>
                    <a:pt x="10718" y="1"/>
                    <a:pt x="7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a:extLst>
                <a:ext uri="{FF2B5EF4-FFF2-40B4-BE49-F238E27FC236}">
                  <a16:creationId xmlns:a16="http://schemas.microsoft.com/office/drawing/2014/main" id="{948062D9-DA89-502F-47B8-DDC3F9643CAD}"/>
                </a:ext>
              </a:extLst>
            </p:cNvPr>
            <p:cNvSpPr/>
            <p:nvPr/>
          </p:nvSpPr>
          <p:spPr>
            <a:xfrm>
              <a:off x="5873866" y="4532341"/>
              <a:ext cx="87430" cy="17678"/>
            </a:xfrm>
            <a:custGeom>
              <a:avLst/>
              <a:gdLst/>
              <a:ahLst/>
              <a:cxnLst/>
              <a:rect l="l" t="t" r="r" b="b"/>
              <a:pathLst>
                <a:path w="2636" h="533" extrusionOk="0">
                  <a:moveTo>
                    <a:pt x="266" y="0"/>
                  </a:moveTo>
                  <a:cubicBezTo>
                    <a:pt x="119" y="0"/>
                    <a:pt x="0" y="119"/>
                    <a:pt x="0" y="266"/>
                  </a:cubicBezTo>
                  <a:cubicBezTo>
                    <a:pt x="0" y="413"/>
                    <a:pt x="119" y="532"/>
                    <a:pt x="266" y="532"/>
                  </a:cubicBezTo>
                  <a:lnTo>
                    <a:pt x="2370" y="532"/>
                  </a:lnTo>
                  <a:cubicBezTo>
                    <a:pt x="2517" y="532"/>
                    <a:pt x="2636" y="413"/>
                    <a:pt x="2636" y="266"/>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a:extLst>
                <a:ext uri="{FF2B5EF4-FFF2-40B4-BE49-F238E27FC236}">
                  <a16:creationId xmlns:a16="http://schemas.microsoft.com/office/drawing/2014/main" id="{A27F5E20-0348-F6BB-312F-00956C176B88}"/>
                </a:ext>
              </a:extLst>
            </p:cNvPr>
            <p:cNvSpPr/>
            <p:nvPr/>
          </p:nvSpPr>
          <p:spPr>
            <a:xfrm>
              <a:off x="5873866" y="4558377"/>
              <a:ext cx="87430" cy="17678"/>
            </a:xfrm>
            <a:custGeom>
              <a:avLst/>
              <a:gdLst/>
              <a:ahLst/>
              <a:cxnLst/>
              <a:rect l="l" t="t" r="r" b="b"/>
              <a:pathLst>
                <a:path w="2636" h="533" extrusionOk="0">
                  <a:moveTo>
                    <a:pt x="266" y="1"/>
                  </a:moveTo>
                  <a:cubicBezTo>
                    <a:pt x="119" y="1"/>
                    <a:pt x="0" y="120"/>
                    <a:pt x="0" y="267"/>
                  </a:cubicBezTo>
                  <a:cubicBezTo>
                    <a:pt x="0" y="413"/>
                    <a:pt x="119" y="533"/>
                    <a:pt x="266" y="533"/>
                  </a:cubicBezTo>
                  <a:lnTo>
                    <a:pt x="2370" y="533"/>
                  </a:lnTo>
                  <a:cubicBezTo>
                    <a:pt x="2517" y="533"/>
                    <a:pt x="2636" y="413"/>
                    <a:pt x="2636" y="267"/>
                  </a:cubicBezTo>
                  <a:cubicBezTo>
                    <a:pt x="2636" y="120"/>
                    <a:pt x="2517" y="1"/>
                    <a:pt x="2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a:extLst>
                <a:ext uri="{FF2B5EF4-FFF2-40B4-BE49-F238E27FC236}">
                  <a16:creationId xmlns:a16="http://schemas.microsoft.com/office/drawing/2014/main" id="{86776B5A-6861-47D6-1443-856719DED3A8}"/>
                </a:ext>
              </a:extLst>
            </p:cNvPr>
            <p:cNvSpPr/>
            <p:nvPr/>
          </p:nvSpPr>
          <p:spPr>
            <a:xfrm>
              <a:off x="5873866" y="4584447"/>
              <a:ext cx="87430" cy="17645"/>
            </a:xfrm>
            <a:custGeom>
              <a:avLst/>
              <a:gdLst/>
              <a:ahLst/>
              <a:cxnLst/>
              <a:rect l="l" t="t" r="r" b="b"/>
              <a:pathLst>
                <a:path w="2636" h="532" extrusionOk="0">
                  <a:moveTo>
                    <a:pt x="266" y="0"/>
                  </a:moveTo>
                  <a:cubicBezTo>
                    <a:pt x="119" y="0"/>
                    <a:pt x="0" y="119"/>
                    <a:pt x="0" y="265"/>
                  </a:cubicBezTo>
                  <a:cubicBezTo>
                    <a:pt x="0" y="412"/>
                    <a:pt x="119" y="531"/>
                    <a:pt x="266" y="531"/>
                  </a:cubicBezTo>
                  <a:lnTo>
                    <a:pt x="2370" y="531"/>
                  </a:lnTo>
                  <a:cubicBezTo>
                    <a:pt x="2517" y="531"/>
                    <a:pt x="2636" y="412"/>
                    <a:pt x="2636" y="265"/>
                  </a:cubicBezTo>
                  <a:cubicBezTo>
                    <a:pt x="2636" y="119"/>
                    <a:pt x="2517" y="0"/>
                    <a:pt x="2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51">
            <a:extLst>
              <a:ext uri="{FF2B5EF4-FFF2-40B4-BE49-F238E27FC236}">
                <a16:creationId xmlns:a16="http://schemas.microsoft.com/office/drawing/2014/main" id="{15977697-E969-495D-45E9-7CD33B8B4328}"/>
              </a:ext>
            </a:extLst>
          </p:cNvPr>
          <p:cNvSpPr txBox="1"/>
          <p:nvPr/>
        </p:nvSpPr>
        <p:spPr>
          <a:xfrm>
            <a:off x="4318150" y="1234036"/>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STEP 1</a:t>
            </a:r>
            <a:endParaRPr sz="2100" dirty="0">
              <a:solidFill>
                <a:schemeClr val="dk1"/>
              </a:solidFill>
              <a:latin typeface="Montserrat Black"/>
              <a:ea typeface="Montserrat Black"/>
              <a:cs typeface="Montserrat Black"/>
              <a:sym typeface="Montserrat Black"/>
            </a:endParaRPr>
          </a:p>
        </p:txBody>
      </p:sp>
      <p:sp>
        <p:nvSpPr>
          <p:cNvPr id="1767" name="Google Shape;1767;p51">
            <a:extLst>
              <a:ext uri="{FF2B5EF4-FFF2-40B4-BE49-F238E27FC236}">
                <a16:creationId xmlns:a16="http://schemas.microsoft.com/office/drawing/2014/main" id="{2DFD1760-D294-CE2D-4BDB-E89428729D80}"/>
              </a:ext>
            </a:extLst>
          </p:cNvPr>
          <p:cNvSpPr txBox="1"/>
          <p:nvPr/>
        </p:nvSpPr>
        <p:spPr>
          <a:xfrm>
            <a:off x="5695184" y="1234036"/>
            <a:ext cx="2354700" cy="484500"/>
          </a:xfrm>
          <a:prstGeom prst="rect">
            <a:avLst/>
          </a:prstGeom>
          <a:noFill/>
          <a:ln>
            <a:noFill/>
          </a:ln>
        </p:spPr>
        <p:txBody>
          <a:bodyPr spcFirstLastPara="1" wrap="square" lIns="91425" tIns="91425" rIns="91425" bIns="91425" anchor="ctr" anchorCtr="0">
            <a:noAutofit/>
          </a:bodyPr>
          <a:lstStyle/>
          <a:p>
            <a:pPr algn="l">
              <a:spcBef>
                <a:spcPts val="1800"/>
              </a:spcBef>
              <a:spcAft>
                <a:spcPts val="1200"/>
              </a:spcAft>
            </a:pPr>
            <a:r>
              <a:rPr lang="en-US" b="1" i="0" dirty="0">
                <a:solidFill>
                  <a:srgbClr val="F0F6FC"/>
                </a:solidFill>
                <a:effectLst/>
                <a:latin typeface="-apple-system"/>
              </a:rPr>
              <a:t>Build Laplacian Pyramid     for Each Frame</a:t>
            </a:r>
          </a:p>
        </p:txBody>
      </p:sp>
      <p:sp>
        <p:nvSpPr>
          <p:cNvPr id="1768" name="Google Shape;1768;p51">
            <a:extLst>
              <a:ext uri="{FF2B5EF4-FFF2-40B4-BE49-F238E27FC236}">
                <a16:creationId xmlns:a16="http://schemas.microsoft.com/office/drawing/2014/main" id="{397D6E00-317F-9430-67F7-172D16C4BA0F}"/>
              </a:ext>
            </a:extLst>
          </p:cNvPr>
          <p:cNvSpPr txBox="1"/>
          <p:nvPr/>
        </p:nvSpPr>
        <p:spPr>
          <a:xfrm>
            <a:off x="4318150" y="2010874"/>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STEP 2</a:t>
            </a:r>
            <a:endParaRPr sz="2100" dirty="0">
              <a:solidFill>
                <a:schemeClr val="dk1"/>
              </a:solidFill>
              <a:latin typeface="Montserrat Black"/>
              <a:ea typeface="Montserrat Black"/>
              <a:cs typeface="Montserrat Black"/>
              <a:sym typeface="Montserrat Black"/>
            </a:endParaRPr>
          </a:p>
        </p:txBody>
      </p:sp>
      <p:sp>
        <p:nvSpPr>
          <p:cNvPr id="1769" name="Google Shape;1769;p51">
            <a:extLst>
              <a:ext uri="{FF2B5EF4-FFF2-40B4-BE49-F238E27FC236}">
                <a16:creationId xmlns:a16="http://schemas.microsoft.com/office/drawing/2014/main" id="{F8984CDA-1536-F515-126F-09649EC93B56}"/>
              </a:ext>
            </a:extLst>
          </p:cNvPr>
          <p:cNvSpPr txBox="1"/>
          <p:nvPr/>
        </p:nvSpPr>
        <p:spPr>
          <a:xfrm>
            <a:off x="5711962" y="2010874"/>
            <a:ext cx="2354700" cy="484500"/>
          </a:xfrm>
          <a:prstGeom prst="rect">
            <a:avLst/>
          </a:prstGeom>
          <a:noFill/>
          <a:ln>
            <a:noFill/>
          </a:ln>
        </p:spPr>
        <p:txBody>
          <a:bodyPr spcFirstLastPara="1" wrap="square" lIns="91425" tIns="91425" rIns="91425" bIns="91425" anchor="ctr" anchorCtr="0">
            <a:noAutofit/>
          </a:bodyPr>
          <a:lstStyle/>
          <a:p>
            <a:pPr algn="l">
              <a:spcBef>
                <a:spcPts val="1800"/>
              </a:spcBef>
              <a:spcAft>
                <a:spcPts val="1200"/>
              </a:spcAft>
            </a:pPr>
            <a:r>
              <a:rPr lang="en-US" b="1" i="0" dirty="0">
                <a:solidFill>
                  <a:srgbClr val="F0F6FC"/>
                </a:solidFill>
                <a:effectLst/>
                <a:latin typeface="-apple-system"/>
              </a:rPr>
              <a:t>Convert Pyramid Level to Array</a:t>
            </a:r>
          </a:p>
        </p:txBody>
      </p:sp>
      <p:sp>
        <p:nvSpPr>
          <p:cNvPr id="1770" name="Google Shape;1770;p51">
            <a:extLst>
              <a:ext uri="{FF2B5EF4-FFF2-40B4-BE49-F238E27FC236}">
                <a16:creationId xmlns:a16="http://schemas.microsoft.com/office/drawing/2014/main" id="{685B12CC-61BD-EFAF-EC48-E4811DB27884}"/>
              </a:ext>
            </a:extLst>
          </p:cNvPr>
          <p:cNvSpPr txBox="1"/>
          <p:nvPr/>
        </p:nvSpPr>
        <p:spPr>
          <a:xfrm>
            <a:off x="4318150" y="4240950"/>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STEP 5</a:t>
            </a:r>
            <a:endParaRPr sz="2100" dirty="0">
              <a:solidFill>
                <a:schemeClr val="dk1"/>
              </a:solidFill>
              <a:latin typeface="Montserrat Black"/>
              <a:ea typeface="Montserrat Black"/>
              <a:cs typeface="Montserrat Black"/>
              <a:sym typeface="Montserrat Black"/>
            </a:endParaRPr>
          </a:p>
        </p:txBody>
      </p:sp>
      <p:sp>
        <p:nvSpPr>
          <p:cNvPr id="1771" name="Google Shape;1771;p51">
            <a:extLst>
              <a:ext uri="{FF2B5EF4-FFF2-40B4-BE49-F238E27FC236}">
                <a16:creationId xmlns:a16="http://schemas.microsoft.com/office/drawing/2014/main" id="{91A140B2-C5B0-E879-C788-2364DB14CF54}"/>
              </a:ext>
            </a:extLst>
          </p:cNvPr>
          <p:cNvSpPr txBox="1"/>
          <p:nvPr/>
        </p:nvSpPr>
        <p:spPr>
          <a:xfrm>
            <a:off x="5711962" y="4310744"/>
            <a:ext cx="2354700" cy="341229"/>
          </a:xfrm>
          <a:prstGeom prst="rect">
            <a:avLst/>
          </a:prstGeom>
          <a:noFill/>
          <a:ln>
            <a:noFill/>
          </a:ln>
        </p:spPr>
        <p:txBody>
          <a:bodyPr spcFirstLastPara="1" wrap="square" lIns="91425" tIns="91425" rIns="91425" bIns="91425" anchor="ctr" anchorCtr="0">
            <a:noAutofit/>
          </a:bodyPr>
          <a:lstStyle/>
          <a:p>
            <a:pPr algn="l">
              <a:spcBef>
                <a:spcPts val="1800"/>
              </a:spcBef>
              <a:spcAft>
                <a:spcPts val="1200"/>
              </a:spcAft>
            </a:pPr>
            <a:r>
              <a:rPr lang="en-US" b="1" i="0" dirty="0">
                <a:solidFill>
                  <a:srgbClr val="F0F6FC"/>
                </a:solidFill>
                <a:effectLst/>
                <a:latin typeface="-apple-system"/>
              </a:rPr>
              <a:t>Save the Enhanced Video</a:t>
            </a:r>
          </a:p>
        </p:txBody>
      </p:sp>
      <p:sp>
        <p:nvSpPr>
          <p:cNvPr id="1772" name="Google Shape;1772;p51">
            <a:extLst>
              <a:ext uri="{FF2B5EF4-FFF2-40B4-BE49-F238E27FC236}">
                <a16:creationId xmlns:a16="http://schemas.microsoft.com/office/drawing/2014/main" id="{A522F452-ADAF-8969-08F1-D795CC0CEB65}"/>
              </a:ext>
            </a:extLst>
          </p:cNvPr>
          <p:cNvSpPr/>
          <p:nvPr/>
        </p:nvSpPr>
        <p:spPr>
          <a:xfrm rot="5400000">
            <a:off x="3590824" y="1209286"/>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1">
            <a:extLst>
              <a:ext uri="{FF2B5EF4-FFF2-40B4-BE49-F238E27FC236}">
                <a16:creationId xmlns:a16="http://schemas.microsoft.com/office/drawing/2014/main" id="{3262D8C8-A9F6-1A46-EC85-8928471C9653}"/>
              </a:ext>
            </a:extLst>
          </p:cNvPr>
          <p:cNvSpPr/>
          <p:nvPr/>
        </p:nvSpPr>
        <p:spPr>
          <a:xfrm rot="5400000">
            <a:off x="3590824" y="1986124"/>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5" name="Google Shape;1775;p51">
            <a:extLst>
              <a:ext uri="{FF2B5EF4-FFF2-40B4-BE49-F238E27FC236}">
                <a16:creationId xmlns:a16="http://schemas.microsoft.com/office/drawing/2014/main" id="{03D34C39-B38F-E60C-C7D1-300589E8DC6A}"/>
              </a:ext>
            </a:extLst>
          </p:cNvPr>
          <p:cNvGrpSpPr/>
          <p:nvPr/>
        </p:nvGrpSpPr>
        <p:grpSpPr>
          <a:xfrm>
            <a:off x="3736787" y="1293391"/>
            <a:ext cx="323975" cy="365789"/>
            <a:chOff x="4020665" y="1431080"/>
            <a:chExt cx="531542" cy="602023"/>
          </a:xfrm>
        </p:grpSpPr>
        <p:sp>
          <p:nvSpPr>
            <p:cNvPr id="1776" name="Google Shape;1776;p51">
              <a:extLst>
                <a:ext uri="{FF2B5EF4-FFF2-40B4-BE49-F238E27FC236}">
                  <a16:creationId xmlns:a16="http://schemas.microsoft.com/office/drawing/2014/main" id="{403F139B-5E77-610F-B376-DDFA5FAF620C}"/>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a:extLst>
                <a:ext uri="{FF2B5EF4-FFF2-40B4-BE49-F238E27FC236}">
                  <a16:creationId xmlns:a16="http://schemas.microsoft.com/office/drawing/2014/main" id="{F0E1765A-1EC8-17B2-2048-36C597810EF1}"/>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1">
              <a:extLst>
                <a:ext uri="{FF2B5EF4-FFF2-40B4-BE49-F238E27FC236}">
                  <a16:creationId xmlns:a16="http://schemas.microsoft.com/office/drawing/2014/main" id="{E61F7855-8182-68B4-846E-607F7FE79A9D}"/>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1">
              <a:extLst>
                <a:ext uri="{FF2B5EF4-FFF2-40B4-BE49-F238E27FC236}">
                  <a16:creationId xmlns:a16="http://schemas.microsoft.com/office/drawing/2014/main" id="{209D1BD5-D8C0-9911-0396-59D3D47C8A31}"/>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a:extLst>
                <a:ext uri="{FF2B5EF4-FFF2-40B4-BE49-F238E27FC236}">
                  <a16:creationId xmlns:a16="http://schemas.microsoft.com/office/drawing/2014/main" id="{6B507F00-0B49-C52B-DD74-EF67DCD651A2}"/>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a:extLst>
                <a:ext uri="{FF2B5EF4-FFF2-40B4-BE49-F238E27FC236}">
                  <a16:creationId xmlns:a16="http://schemas.microsoft.com/office/drawing/2014/main" id="{D25B7C58-6AF8-8991-207F-E7AF244DE842}"/>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a:extLst>
                <a:ext uri="{FF2B5EF4-FFF2-40B4-BE49-F238E27FC236}">
                  <a16:creationId xmlns:a16="http://schemas.microsoft.com/office/drawing/2014/main" id="{A72B2FAA-E560-01AD-969A-7B760B018BA3}"/>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a:extLst>
                <a:ext uri="{FF2B5EF4-FFF2-40B4-BE49-F238E27FC236}">
                  <a16:creationId xmlns:a16="http://schemas.microsoft.com/office/drawing/2014/main" id="{689061FD-8831-E697-F233-8DE0F0EDB902}"/>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a:extLst>
                <a:ext uri="{FF2B5EF4-FFF2-40B4-BE49-F238E27FC236}">
                  <a16:creationId xmlns:a16="http://schemas.microsoft.com/office/drawing/2014/main" id="{72EA074E-5DCE-EB15-BA90-BE39A783CF48}"/>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a:extLst>
                <a:ext uri="{FF2B5EF4-FFF2-40B4-BE49-F238E27FC236}">
                  <a16:creationId xmlns:a16="http://schemas.microsoft.com/office/drawing/2014/main" id="{323641B1-AE74-C804-3CAE-707B5D8F0184}"/>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a:extLst>
                <a:ext uri="{FF2B5EF4-FFF2-40B4-BE49-F238E27FC236}">
                  <a16:creationId xmlns:a16="http://schemas.microsoft.com/office/drawing/2014/main" id="{E0BDFD6D-D54A-9C95-5DE7-4A994527DF8B}"/>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a:extLst>
                <a:ext uri="{FF2B5EF4-FFF2-40B4-BE49-F238E27FC236}">
                  <a16:creationId xmlns:a16="http://schemas.microsoft.com/office/drawing/2014/main" id="{497D739E-4346-4975-75A2-87D1676212BA}"/>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a:extLst>
                <a:ext uri="{FF2B5EF4-FFF2-40B4-BE49-F238E27FC236}">
                  <a16:creationId xmlns:a16="http://schemas.microsoft.com/office/drawing/2014/main" id="{7D071463-E8A0-1343-A046-53661092C449}"/>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a:extLst>
                <a:ext uri="{FF2B5EF4-FFF2-40B4-BE49-F238E27FC236}">
                  <a16:creationId xmlns:a16="http://schemas.microsoft.com/office/drawing/2014/main" id="{8BD9FE5F-431B-5606-6C4D-2A53BD13E025}"/>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a:extLst>
                <a:ext uri="{FF2B5EF4-FFF2-40B4-BE49-F238E27FC236}">
                  <a16:creationId xmlns:a16="http://schemas.microsoft.com/office/drawing/2014/main" id="{0EFE6F5E-C87C-1FA7-9973-DA328A1AD359}"/>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1">
            <a:extLst>
              <a:ext uri="{FF2B5EF4-FFF2-40B4-BE49-F238E27FC236}">
                <a16:creationId xmlns:a16="http://schemas.microsoft.com/office/drawing/2014/main" id="{63C0F1EF-8FA6-D63E-9A79-499B88CD194A}"/>
              </a:ext>
            </a:extLst>
          </p:cNvPr>
          <p:cNvGrpSpPr/>
          <p:nvPr/>
        </p:nvGrpSpPr>
        <p:grpSpPr>
          <a:xfrm>
            <a:off x="3774797" y="2070243"/>
            <a:ext cx="247956" cy="365769"/>
            <a:chOff x="6162888" y="1431577"/>
            <a:chExt cx="414295" cy="601990"/>
          </a:xfrm>
        </p:grpSpPr>
        <p:sp>
          <p:nvSpPr>
            <p:cNvPr id="1792" name="Google Shape;1792;p51">
              <a:extLst>
                <a:ext uri="{FF2B5EF4-FFF2-40B4-BE49-F238E27FC236}">
                  <a16:creationId xmlns:a16="http://schemas.microsoft.com/office/drawing/2014/main" id="{84A7B5EE-E81B-FD4F-37AD-D98E6DA1AFA9}"/>
                </a:ext>
              </a:extLst>
            </p:cNvPr>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a:extLst>
                <a:ext uri="{FF2B5EF4-FFF2-40B4-BE49-F238E27FC236}">
                  <a16:creationId xmlns:a16="http://schemas.microsoft.com/office/drawing/2014/main" id="{1C95C6BD-B57F-2D56-A0D1-2D87ABD8C748}"/>
                </a:ext>
              </a:extLst>
            </p:cNvPr>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1">
              <a:extLst>
                <a:ext uri="{FF2B5EF4-FFF2-40B4-BE49-F238E27FC236}">
                  <a16:creationId xmlns:a16="http://schemas.microsoft.com/office/drawing/2014/main" id="{606C9ABC-BC3A-0DB6-4FEF-663E89995311}"/>
                </a:ext>
              </a:extLst>
            </p:cNvPr>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1">
              <a:extLst>
                <a:ext uri="{FF2B5EF4-FFF2-40B4-BE49-F238E27FC236}">
                  <a16:creationId xmlns:a16="http://schemas.microsoft.com/office/drawing/2014/main" id="{64E89988-0A35-6FA4-9FCD-C134CBC31FCB}"/>
                </a:ext>
              </a:extLst>
            </p:cNvPr>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a:extLst>
                <a:ext uri="{FF2B5EF4-FFF2-40B4-BE49-F238E27FC236}">
                  <a16:creationId xmlns:a16="http://schemas.microsoft.com/office/drawing/2014/main" id="{C6D7F52A-A921-8190-91CB-A1B662F29DE9}"/>
                </a:ext>
              </a:extLst>
            </p:cNvPr>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a:extLst>
                <a:ext uri="{FF2B5EF4-FFF2-40B4-BE49-F238E27FC236}">
                  <a16:creationId xmlns:a16="http://schemas.microsoft.com/office/drawing/2014/main" id="{CB977DFE-B428-7767-4724-0194B3624708}"/>
                </a:ext>
              </a:extLst>
            </p:cNvPr>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a:extLst>
                <a:ext uri="{FF2B5EF4-FFF2-40B4-BE49-F238E27FC236}">
                  <a16:creationId xmlns:a16="http://schemas.microsoft.com/office/drawing/2014/main" id="{80918CE5-9BC2-109C-56C3-BB8F2E9D6389}"/>
                </a:ext>
              </a:extLst>
            </p:cNvPr>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816" name="Google Shape;1816;p51">
            <a:extLst>
              <a:ext uri="{FF2B5EF4-FFF2-40B4-BE49-F238E27FC236}">
                <a16:creationId xmlns:a16="http://schemas.microsoft.com/office/drawing/2014/main" id="{C2F14C2E-433F-2CBD-C022-E9C15288B0F9}"/>
              </a:ext>
            </a:extLst>
          </p:cNvPr>
          <p:cNvCxnSpPr>
            <a:cxnSpLocks/>
            <a:endCxn id="1744" idx="3"/>
          </p:cNvCxnSpPr>
          <p:nvPr/>
        </p:nvCxnSpPr>
        <p:spPr>
          <a:xfrm rot="10800000" flipV="1">
            <a:off x="1877438" y="1456410"/>
            <a:ext cx="1754336" cy="637240"/>
          </a:xfrm>
          <a:prstGeom prst="bentConnector2">
            <a:avLst/>
          </a:prstGeom>
          <a:noFill/>
          <a:ln w="19050" cap="flat" cmpd="sng">
            <a:solidFill>
              <a:schemeClr val="dk2"/>
            </a:solidFill>
            <a:prstDash val="solid"/>
            <a:round/>
            <a:headEnd type="none" w="med" len="med"/>
            <a:tailEnd type="none" w="med" len="med"/>
          </a:ln>
        </p:spPr>
      </p:cxnSp>
      <p:cxnSp>
        <p:nvCxnSpPr>
          <p:cNvPr id="1817" name="Google Shape;1817;p51">
            <a:extLst>
              <a:ext uri="{FF2B5EF4-FFF2-40B4-BE49-F238E27FC236}">
                <a16:creationId xmlns:a16="http://schemas.microsoft.com/office/drawing/2014/main" id="{ECF7AC74-91CD-014D-9322-BC03B7BF1AFF}"/>
              </a:ext>
            </a:extLst>
          </p:cNvPr>
          <p:cNvCxnSpPr>
            <a:cxnSpLocks/>
            <a:stCxn id="1744" idx="0"/>
          </p:cNvCxnSpPr>
          <p:nvPr/>
        </p:nvCxnSpPr>
        <p:spPr>
          <a:xfrm rot="16200000" flipH="1">
            <a:off x="2219906" y="3245782"/>
            <a:ext cx="1069400" cy="1754336"/>
          </a:xfrm>
          <a:prstGeom prst="bentConnector2">
            <a:avLst/>
          </a:prstGeom>
          <a:noFill/>
          <a:ln w="19050" cap="flat" cmpd="sng">
            <a:solidFill>
              <a:schemeClr val="dk2"/>
            </a:solidFill>
            <a:prstDash val="solid"/>
            <a:round/>
            <a:headEnd type="none" w="med" len="med"/>
            <a:tailEnd type="none" w="med" len="med"/>
          </a:ln>
        </p:spPr>
      </p:cxnSp>
      <p:cxnSp>
        <p:nvCxnSpPr>
          <p:cNvPr id="1818" name="Google Shape;1818;p51">
            <a:extLst>
              <a:ext uri="{FF2B5EF4-FFF2-40B4-BE49-F238E27FC236}">
                <a16:creationId xmlns:a16="http://schemas.microsoft.com/office/drawing/2014/main" id="{14BFB81B-3B71-203B-F9AA-1F62E51D17BE}"/>
              </a:ext>
            </a:extLst>
          </p:cNvPr>
          <p:cNvCxnSpPr>
            <a:cxnSpLocks/>
            <a:stCxn id="1773" idx="2"/>
          </p:cNvCxnSpPr>
          <p:nvPr/>
        </p:nvCxnSpPr>
        <p:spPr>
          <a:xfrm rot="10800000" flipV="1">
            <a:off x="2216684" y="2078673"/>
            <a:ext cx="1415090" cy="161445"/>
          </a:xfrm>
          <a:prstGeom prst="bentConnector3">
            <a:avLst>
              <a:gd name="adj1" fmla="val 50000"/>
            </a:avLst>
          </a:prstGeom>
          <a:noFill/>
          <a:ln w="19050" cap="flat" cmpd="sng">
            <a:solidFill>
              <a:schemeClr val="dk2"/>
            </a:solidFill>
            <a:prstDash val="solid"/>
            <a:round/>
            <a:headEnd type="none" w="med" len="med"/>
            <a:tailEnd type="none" w="med" len="med"/>
          </a:ln>
        </p:spPr>
      </p:cxnSp>
      <p:grpSp>
        <p:nvGrpSpPr>
          <p:cNvPr id="1822" name="Google Shape;1822;p51">
            <a:extLst>
              <a:ext uri="{FF2B5EF4-FFF2-40B4-BE49-F238E27FC236}">
                <a16:creationId xmlns:a16="http://schemas.microsoft.com/office/drawing/2014/main" id="{C23038FC-51CA-79AE-6C53-94D6465C8BA8}"/>
              </a:ext>
            </a:extLst>
          </p:cNvPr>
          <p:cNvGrpSpPr/>
          <p:nvPr/>
        </p:nvGrpSpPr>
        <p:grpSpPr>
          <a:xfrm>
            <a:off x="1877450" y="837825"/>
            <a:ext cx="76825" cy="76800"/>
            <a:chOff x="3104875" y="1099400"/>
            <a:chExt cx="76825" cy="76800"/>
          </a:xfrm>
        </p:grpSpPr>
        <p:sp>
          <p:nvSpPr>
            <p:cNvPr id="1823" name="Google Shape;1823;p51">
              <a:extLst>
                <a:ext uri="{FF2B5EF4-FFF2-40B4-BE49-F238E27FC236}">
                  <a16:creationId xmlns:a16="http://schemas.microsoft.com/office/drawing/2014/main" id="{3B00B639-3CCA-9922-A9C9-8A1B4A28B093}"/>
                </a:ext>
              </a:extLst>
            </p:cNvPr>
            <p:cNvSpPr/>
            <p:nvPr/>
          </p:nvSpPr>
          <p:spPr>
            <a:xfrm>
              <a:off x="3104875" y="1099400"/>
              <a:ext cx="76825" cy="76800"/>
            </a:xfrm>
            <a:custGeom>
              <a:avLst/>
              <a:gdLst/>
              <a:ahLst/>
              <a:cxnLst/>
              <a:rect l="l" t="t" r="r" b="b"/>
              <a:pathLst>
                <a:path w="3073" h="3072" fill="none" extrusionOk="0">
                  <a:moveTo>
                    <a:pt x="1" y="3072"/>
                  </a:moveTo>
                  <a:lnTo>
                    <a:pt x="3072" y="0"/>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a:extLst>
                <a:ext uri="{FF2B5EF4-FFF2-40B4-BE49-F238E27FC236}">
                  <a16:creationId xmlns:a16="http://schemas.microsoft.com/office/drawing/2014/main" id="{7B070CCE-6DB2-3B5F-1814-5E229960DFE4}"/>
                </a:ext>
              </a:extLst>
            </p:cNvPr>
            <p:cNvSpPr/>
            <p:nvPr/>
          </p:nvSpPr>
          <p:spPr>
            <a:xfrm>
              <a:off x="3104875" y="1099400"/>
              <a:ext cx="76825" cy="76800"/>
            </a:xfrm>
            <a:custGeom>
              <a:avLst/>
              <a:gdLst/>
              <a:ahLst/>
              <a:cxnLst/>
              <a:rect l="l" t="t" r="r" b="b"/>
              <a:pathLst>
                <a:path w="3073" h="3072" fill="none" extrusionOk="0">
                  <a:moveTo>
                    <a:pt x="1" y="0"/>
                  </a:moveTo>
                  <a:lnTo>
                    <a:pt x="3072" y="3072"/>
                  </a:lnTo>
                </a:path>
              </a:pathLst>
            </a:custGeom>
            <a:noFill/>
            <a:ln w="23350" cap="flat" cmpd="sng">
              <a:solidFill>
                <a:schemeClr val="dk1"/>
              </a:solidFill>
              <a:prstDash val="solid"/>
              <a:miter lim="10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1770;p51">
            <a:extLst>
              <a:ext uri="{FF2B5EF4-FFF2-40B4-BE49-F238E27FC236}">
                <a16:creationId xmlns:a16="http://schemas.microsoft.com/office/drawing/2014/main" id="{42F7839B-6C1F-7AB9-7AC0-70AF6B5E1E28}"/>
              </a:ext>
            </a:extLst>
          </p:cNvPr>
          <p:cNvSpPr txBox="1"/>
          <p:nvPr/>
        </p:nvSpPr>
        <p:spPr>
          <a:xfrm>
            <a:off x="4307265" y="3470786"/>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STEP 4</a:t>
            </a:r>
            <a:endParaRPr sz="2100" dirty="0">
              <a:solidFill>
                <a:schemeClr val="dk1"/>
              </a:solidFill>
              <a:latin typeface="Montserrat Black"/>
              <a:ea typeface="Montserrat Black"/>
              <a:cs typeface="Montserrat Black"/>
              <a:sym typeface="Montserrat Black"/>
            </a:endParaRPr>
          </a:p>
        </p:txBody>
      </p:sp>
      <p:sp>
        <p:nvSpPr>
          <p:cNvPr id="11" name="Google Shape;1771;p51">
            <a:extLst>
              <a:ext uri="{FF2B5EF4-FFF2-40B4-BE49-F238E27FC236}">
                <a16:creationId xmlns:a16="http://schemas.microsoft.com/office/drawing/2014/main" id="{C74A848D-A004-1BD9-1A75-ABD6D3393E3C}"/>
              </a:ext>
            </a:extLst>
          </p:cNvPr>
          <p:cNvSpPr txBox="1"/>
          <p:nvPr/>
        </p:nvSpPr>
        <p:spPr>
          <a:xfrm>
            <a:off x="5701077" y="3470786"/>
            <a:ext cx="2354700" cy="484500"/>
          </a:xfrm>
          <a:prstGeom prst="rect">
            <a:avLst/>
          </a:prstGeom>
          <a:noFill/>
          <a:ln>
            <a:noFill/>
          </a:ln>
        </p:spPr>
        <p:txBody>
          <a:bodyPr spcFirstLastPara="1" wrap="square" lIns="91425" tIns="91425" rIns="91425" bIns="91425" anchor="ctr" anchorCtr="0">
            <a:noAutofit/>
          </a:bodyPr>
          <a:lstStyle/>
          <a:p>
            <a:pPr algn="l">
              <a:spcBef>
                <a:spcPts val="1800"/>
              </a:spcBef>
              <a:spcAft>
                <a:spcPts val="1200"/>
              </a:spcAft>
            </a:pPr>
            <a:r>
              <a:rPr lang="en-US" b="1" i="0" dirty="0">
                <a:solidFill>
                  <a:srgbClr val="F0F6FC"/>
                </a:solidFill>
                <a:effectLst/>
                <a:latin typeface="-apple-system"/>
              </a:rPr>
              <a:t>Amplification and Reconstruction</a:t>
            </a:r>
          </a:p>
        </p:txBody>
      </p:sp>
      <p:sp>
        <p:nvSpPr>
          <p:cNvPr id="30" name="Google Shape;1770;p51">
            <a:extLst>
              <a:ext uri="{FF2B5EF4-FFF2-40B4-BE49-F238E27FC236}">
                <a16:creationId xmlns:a16="http://schemas.microsoft.com/office/drawing/2014/main" id="{70D193FF-6439-6407-6298-AC8AF0081D06}"/>
              </a:ext>
            </a:extLst>
          </p:cNvPr>
          <p:cNvSpPr txBox="1"/>
          <p:nvPr/>
        </p:nvSpPr>
        <p:spPr>
          <a:xfrm>
            <a:off x="4339924" y="2711506"/>
            <a:ext cx="1393800" cy="484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dirty="0">
                <a:solidFill>
                  <a:schemeClr val="dk1"/>
                </a:solidFill>
                <a:latin typeface="Montserrat Black"/>
                <a:ea typeface="Montserrat Black"/>
                <a:cs typeface="Montserrat Black"/>
                <a:sym typeface="Montserrat Black"/>
              </a:rPr>
              <a:t>STEP 3</a:t>
            </a:r>
            <a:endParaRPr sz="2100" dirty="0">
              <a:solidFill>
                <a:schemeClr val="dk1"/>
              </a:solidFill>
              <a:latin typeface="Montserrat Black"/>
              <a:ea typeface="Montserrat Black"/>
              <a:cs typeface="Montserrat Black"/>
              <a:sym typeface="Montserrat Black"/>
            </a:endParaRPr>
          </a:p>
        </p:txBody>
      </p:sp>
      <p:sp>
        <p:nvSpPr>
          <p:cNvPr id="31" name="Google Shape;1771;p51">
            <a:extLst>
              <a:ext uri="{FF2B5EF4-FFF2-40B4-BE49-F238E27FC236}">
                <a16:creationId xmlns:a16="http://schemas.microsoft.com/office/drawing/2014/main" id="{423FE9DA-5A9A-A677-A5F3-F66AE8E0DFFF}"/>
              </a:ext>
            </a:extLst>
          </p:cNvPr>
          <p:cNvSpPr txBox="1"/>
          <p:nvPr/>
        </p:nvSpPr>
        <p:spPr>
          <a:xfrm>
            <a:off x="5733736" y="2711506"/>
            <a:ext cx="2354700" cy="484500"/>
          </a:xfrm>
          <a:prstGeom prst="rect">
            <a:avLst/>
          </a:prstGeom>
          <a:noFill/>
          <a:ln>
            <a:noFill/>
          </a:ln>
        </p:spPr>
        <p:txBody>
          <a:bodyPr spcFirstLastPara="1" wrap="square" lIns="91425" tIns="91425" rIns="91425" bIns="91425" anchor="ctr" anchorCtr="0">
            <a:noAutofit/>
          </a:bodyPr>
          <a:lstStyle/>
          <a:p>
            <a:pPr algn="l">
              <a:spcBef>
                <a:spcPts val="1800"/>
              </a:spcBef>
              <a:spcAft>
                <a:spcPts val="1200"/>
              </a:spcAft>
            </a:pPr>
            <a:r>
              <a:rPr lang="en-US" b="1" i="0" dirty="0">
                <a:solidFill>
                  <a:srgbClr val="F0F6FC"/>
                </a:solidFill>
                <a:effectLst/>
                <a:latin typeface="-apple-system"/>
              </a:rPr>
              <a:t>Temporal Bandpass Filtering</a:t>
            </a:r>
          </a:p>
        </p:txBody>
      </p:sp>
      <p:sp>
        <p:nvSpPr>
          <p:cNvPr id="32" name="Google Shape;1774;p51">
            <a:extLst>
              <a:ext uri="{FF2B5EF4-FFF2-40B4-BE49-F238E27FC236}">
                <a16:creationId xmlns:a16="http://schemas.microsoft.com/office/drawing/2014/main" id="{63F6F05C-6341-B676-BEE8-4542B4DE383E}"/>
              </a:ext>
            </a:extLst>
          </p:cNvPr>
          <p:cNvSpPr/>
          <p:nvPr/>
        </p:nvSpPr>
        <p:spPr>
          <a:xfrm rot="5400000">
            <a:off x="3612598" y="2686756"/>
            <a:ext cx="615900" cy="534000"/>
          </a:xfrm>
          <a:prstGeom prst="hexagon">
            <a:avLst>
              <a:gd name="adj" fmla="val 25000"/>
              <a:gd name="vf" fmla="val 115470"/>
            </a:avLst>
          </a:prstGeom>
          <a:solidFill>
            <a:srgbClr val="002E8A">
              <a:alpha val="3300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1799;p51">
            <a:extLst>
              <a:ext uri="{FF2B5EF4-FFF2-40B4-BE49-F238E27FC236}">
                <a16:creationId xmlns:a16="http://schemas.microsoft.com/office/drawing/2014/main" id="{8344C7C8-6B99-B368-81ED-5198E444D2E7}"/>
              </a:ext>
            </a:extLst>
          </p:cNvPr>
          <p:cNvGrpSpPr/>
          <p:nvPr/>
        </p:nvGrpSpPr>
        <p:grpSpPr>
          <a:xfrm>
            <a:off x="3724360" y="2770869"/>
            <a:ext cx="392377" cy="365773"/>
            <a:chOff x="4002290" y="2305475"/>
            <a:chExt cx="601990" cy="567794"/>
          </a:xfrm>
        </p:grpSpPr>
        <p:sp>
          <p:nvSpPr>
            <p:cNvPr id="34" name="Google Shape;1800;p51">
              <a:extLst>
                <a:ext uri="{FF2B5EF4-FFF2-40B4-BE49-F238E27FC236}">
                  <a16:creationId xmlns:a16="http://schemas.microsoft.com/office/drawing/2014/main" id="{D8906ACB-72D9-E22C-AABC-DD617A8EB05A}"/>
                </a:ext>
              </a:extLst>
            </p:cNvPr>
            <p:cNvSpPr/>
            <p:nvPr/>
          </p:nvSpPr>
          <p:spPr>
            <a:xfrm>
              <a:off x="4123717" y="2467995"/>
              <a:ext cx="36086" cy="55058"/>
            </a:xfrm>
            <a:custGeom>
              <a:avLst/>
              <a:gdLst/>
              <a:ahLst/>
              <a:cxnLst/>
              <a:rect l="l" t="t" r="r" b="b"/>
              <a:pathLst>
                <a:path w="1088" h="1660" extrusionOk="0">
                  <a:moveTo>
                    <a:pt x="267" y="0"/>
                  </a:moveTo>
                  <a:cubicBezTo>
                    <a:pt x="120" y="0"/>
                    <a:pt x="1" y="119"/>
                    <a:pt x="1" y="265"/>
                  </a:cubicBezTo>
                  <a:lnTo>
                    <a:pt x="1" y="1039"/>
                  </a:lnTo>
                  <a:cubicBezTo>
                    <a:pt x="1" y="1381"/>
                    <a:pt x="244" y="1659"/>
                    <a:pt x="544" y="1659"/>
                  </a:cubicBezTo>
                  <a:lnTo>
                    <a:pt x="821" y="1659"/>
                  </a:lnTo>
                  <a:cubicBezTo>
                    <a:pt x="968" y="1659"/>
                    <a:pt x="1087" y="1540"/>
                    <a:pt x="1087" y="1393"/>
                  </a:cubicBezTo>
                  <a:cubicBezTo>
                    <a:pt x="1087" y="1247"/>
                    <a:pt x="968" y="1128"/>
                    <a:pt x="821" y="1128"/>
                  </a:cubicBezTo>
                  <a:lnTo>
                    <a:pt x="559" y="1128"/>
                  </a:lnTo>
                  <a:cubicBezTo>
                    <a:pt x="549" y="1116"/>
                    <a:pt x="533" y="1085"/>
                    <a:pt x="533" y="1039"/>
                  </a:cubicBezTo>
                  <a:lnTo>
                    <a:pt x="533" y="265"/>
                  </a:lnTo>
                  <a:cubicBezTo>
                    <a:pt x="533" y="119"/>
                    <a:pt x="414"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801;p51">
              <a:extLst>
                <a:ext uri="{FF2B5EF4-FFF2-40B4-BE49-F238E27FC236}">
                  <a16:creationId xmlns:a16="http://schemas.microsoft.com/office/drawing/2014/main" id="{A4D0E728-2711-4A7A-7222-B8C190D89E4F}"/>
                </a:ext>
              </a:extLst>
            </p:cNvPr>
            <p:cNvSpPr/>
            <p:nvPr/>
          </p:nvSpPr>
          <p:spPr>
            <a:xfrm>
              <a:off x="4077382" y="2453269"/>
              <a:ext cx="17678" cy="39337"/>
            </a:xfrm>
            <a:custGeom>
              <a:avLst/>
              <a:gdLst/>
              <a:ahLst/>
              <a:cxnLst/>
              <a:rect l="l" t="t" r="r" b="b"/>
              <a:pathLst>
                <a:path w="533" h="1186" extrusionOk="0">
                  <a:moveTo>
                    <a:pt x="266" y="1"/>
                  </a:moveTo>
                  <a:cubicBezTo>
                    <a:pt x="120" y="1"/>
                    <a:pt x="0" y="120"/>
                    <a:pt x="0" y="267"/>
                  </a:cubicBezTo>
                  <a:lnTo>
                    <a:pt x="0" y="920"/>
                  </a:lnTo>
                  <a:cubicBezTo>
                    <a:pt x="0" y="1066"/>
                    <a:pt x="120"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802;p51">
              <a:extLst>
                <a:ext uri="{FF2B5EF4-FFF2-40B4-BE49-F238E27FC236}">
                  <a16:creationId xmlns:a16="http://schemas.microsoft.com/office/drawing/2014/main" id="{4D3D2FBB-106D-1F95-B625-F957922E4A66}"/>
                </a:ext>
              </a:extLst>
            </p:cNvPr>
            <p:cNvSpPr/>
            <p:nvPr/>
          </p:nvSpPr>
          <p:spPr>
            <a:xfrm>
              <a:off x="4180002" y="2453269"/>
              <a:ext cx="17645" cy="39337"/>
            </a:xfrm>
            <a:custGeom>
              <a:avLst/>
              <a:gdLst/>
              <a:ahLst/>
              <a:cxnLst/>
              <a:rect l="l" t="t" r="r" b="b"/>
              <a:pathLst>
                <a:path w="532" h="1186" extrusionOk="0">
                  <a:moveTo>
                    <a:pt x="266" y="1"/>
                  </a:moveTo>
                  <a:cubicBezTo>
                    <a:pt x="119" y="1"/>
                    <a:pt x="0" y="120"/>
                    <a:pt x="0" y="267"/>
                  </a:cubicBezTo>
                  <a:lnTo>
                    <a:pt x="0" y="920"/>
                  </a:lnTo>
                  <a:cubicBezTo>
                    <a:pt x="0" y="1066"/>
                    <a:pt x="119" y="1185"/>
                    <a:pt x="266" y="1185"/>
                  </a:cubicBezTo>
                  <a:cubicBezTo>
                    <a:pt x="413" y="1185"/>
                    <a:pt x="532" y="1066"/>
                    <a:pt x="532" y="920"/>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803;p51">
              <a:extLst>
                <a:ext uri="{FF2B5EF4-FFF2-40B4-BE49-F238E27FC236}">
                  <a16:creationId xmlns:a16="http://schemas.microsoft.com/office/drawing/2014/main" id="{A86D1B9E-FE1E-28E7-AB62-6C96203D4962}"/>
                </a:ext>
              </a:extLst>
            </p:cNvPr>
            <p:cNvSpPr/>
            <p:nvPr/>
          </p:nvSpPr>
          <p:spPr>
            <a:xfrm>
              <a:off x="4093733" y="2536884"/>
              <a:ext cx="87595" cy="31708"/>
            </a:xfrm>
            <a:custGeom>
              <a:avLst/>
              <a:gdLst/>
              <a:ahLst/>
              <a:cxnLst/>
              <a:rect l="l" t="t" r="r" b="b"/>
              <a:pathLst>
                <a:path w="2641" h="956" extrusionOk="0">
                  <a:moveTo>
                    <a:pt x="292" y="1"/>
                  </a:moveTo>
                  <a:cubicBezTo>
                    <a:pt x="224" y="1"/>
                    <a:pt x="156" y="26"/>
                    <a:pt x="104" y="78"/>
                  </a:cubicBezTo>
                  <a:cubicBezTo>
                    <a:pt x="0" y="183"/>
                    <a:pt x="1" y="350"/>
                    <a:pt x="105" y="454"/>
                  </a:cubicBezTo>
                  <a:cubicBezTo>
                    <a:pt x="440" y="789"/>
                    <a:pt x="880" y="955"/>
                    <a:pt x="1321" y="955"/>
                  </a:cubicBezTo>
                  <a:cubicBezTo>
                    <a:pt x="1760" y="955"/>
                    <a:pt x="2201" y="789"/>
                    <a:pt x="2535" y="454"/>
                  </a:cubicBezTo>
                  <a:cubicBezTo>
                    <a:pt x="2640" y="350"/>
                    <a:pt x="2640" y="183"/>
                    <a:pt x="2536" y="78"/>
                  </a:cubicBezTo>
                  <a:cubicBezTo>
                    <a:pt x="2485" y="26"/>
                    <a:pt x="2416" y="1"/>
                    <a:pt x="2348" y="1"/>
                  </a:cubicBezTo>
                  <a:cubicBezTo>
                    <a:pt x="2280" y="1"/>
                    <a:pt x="2212" y="26"/>
                    <a:pt x="2161" y="78"/>
                  </a:cubicBezTo>
                  <a:cubicBezTo>
                    <a:pt x="1929" y="309"/>
                    <a:pt x="1625" y="424"/>
                    <a:pt x="1321" y="424"/>
                  </a:cubicBezTo>
                  <a:cubicBezTo>
                    <a:pt x="1016" y="424"/>
                    <a:pt x="712" y="309"/>
                    <a:pt x="480" y="78"/>
                  </a:cubicBezTo>
                  <a:cubicBezTo>
                    <a:pt x="428" y="26"/>
                    <a:pt x="360"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804;p51">
              <a:extLst>
                <a:ext uri="{FF2B5EF4-FFF2-40B4-BE49-F238E27FC236}">
                  <a16:creationId xmlns:a16="http://schemas.microsoft.com/office/drawing/2014/main" id="{673F9F5B-EE90-EC90-0606-4C6B1FDBC97F}"/>
                </a:ext>
              </a:extLst>
            </p:cNvPr>
            <p:cNvSpPr/>
            <p:nvPr/>
          </p:nvSpPr>
          <p:spPr>
            <a:xfrm>
              <a:off x="4002290" y="2305475"/>
              <a:ext cx="601990" cy="567794"/>
            </a:xfrm>
            <a:custGeom>
              <a:avLst/>
              <a:gdLst/>
              <a:ahLst/>
              <a:cxnLst/>
              <a:rect l="l" t="t" r="r" b="b"/>
              <a:pathLst>
                <a:path w="18150" h="17119" extrusionOk="0">
                  <a:moveTo>
                    <a:pt x="4172" y="532"/>
                  </a:moveTo>
                  <a:cubicBezTo>
                    <a:pt x="4485" y="532"/>
                    <a:pt x="4740" y="785"/>
                    <a:pt x="4740" y="1096"/>
                  </a:cubicBezTo>
                  <a:lnTo>
                    <a:pt x="4740" y="1406"/>
                  </a:lnTo>
                  <a:cubicBezTo>
                    <a:pt x="4515" y="1393"/>
                    <a:pt x="4296" y="1389"/>
                    <a:pt x="4093" y="1389"/>
                  </a:cubicBezTo>
                  <a:lnTo>
                    <a:pt x="4061" y="1389"/>
                  </a:lnTo>
                  <a:cubicBezTo>
                    <a:pt x="3375" y="1389"/>
                    <a:pt x="2506" y="1430"/>
                    <a:pt x="1870" y="1751"/>
                  </a:cubicBezTo>
                  <a:cubicBezTo>
                    <a:pt x="1687" y="1844"/>
                    <a:pt x="1531" y="1955"/>
                    <a:pt x="1398" y="2087"/>
                  </a:cubicBezTo>
                  <a:lnTo>
                    <a:pt x="1398" y="1096"/>
                  </a:lnTo>
                  <a:cubicBezTo>
                    <a:pt x="1398" y="785"/>
                    <a:pt x="1653" y="532"/>
                    <a:pt x="1966" y="532"/>
                  </a:cubicBezTo>
                  <a:close/>
                  <a:moveTo>
                    <a:pt x="5558" y="891"/>
                  </a:moveTo>
                  <a:cubicBezTo>
                    <a:pt x="6219" y="891"/>
                    <a:pt x="6756" y="1426"/>
                    <a:pt x="6756" y="2083"/>
                  </a:cubicBezTo>
                  <a:lnTo>
                    <a:pt x="6756" y="2087"/>
                  </a:lnTo>
                  <a:cubicBezTo>
                    <a:pt x="6623" y="1955"/>
                    <a:pt x="6467" y="1844"/>
                    <a:pt x="6284" y="1751"/>
                  </a:cubicBezTo>
                  <a:cubicBezTo>
                    <a:pt x="5984" y="1600"/>
                    <a:pt x="5632" y="1511"/>
                    <a:pt x="5272" y="1460"/>
                  </a:cubicBezTo>
                  <a:lnTo>
                    <a:pt x="5272" y="1096"/>
                  </a:lnTo>
                  <a:cubicBezTo>
                    <a:pt x="5272" y="1040"/>
                    <a:pt x="5267" y="983"/>
                    <a:pt x="5258" y="929"/>
                  </a:cubicBezTo>
                  <a:cubicBezTo>
                    <a:pt x="5356" y="904"/>
                    <a:pt x="5456" y="891"/>
                    <a:pt x="5558" y="891"/>
                  </a:cubicBezTo>
                  <a:close/>
                  <a:moveTo>
                    <a:pt x="7537" y="2592"/>
                  </a:moveTo>
                  <a:lnTo>
                    <a:pt x="7537" y="3178"/>
                  </a:lnTo>
                  <a:lnTo>
                    <a:pt x="7288" y="3178"/>
                  </a:lnTo>
                  <a:lnTo>
                    <a:pt x="7288" y="2592"/>
                  </a:lnTo>
                  <a:close/>
                  <a:moveTo>
                    <a:pt x="14299" y="5359"/>
                  </a:moveTo>
                  <a:lnTo>
                    <a:pt x="14299" y="5731"/>
                  </a:lnTo>
                  <a:lnTo>
                    <a:pt x="13120" y="5731"/>
                  </a:lnTo>
                  <a:lnTo>
                    <a:pt x="13120" y="5359"/>
                  </a:lnTo>
                  <a:close/>
                  <a:moveTo>
                    <a:pt x="866" y="5052"/>
                  </a:moveTo>
                  <a:lnTo>
                    <a:pt x="866" y="6047"/>
                  </a:lnTo>
                  <a:cubicBezTo>
                    <a:pt x="866" y="6113"/>
                    <a:pt x="868" y="6178"/>
                    <a:pt x="872" y="6243"/>
                  </a:cubicBezTo>
                  <a:cubicBezTo>
                    <a:pt x="671" y="6141"/>
                    <a:pt x="532" y="5933"/>
                    <a:pt x="532" y="5694"/>
                  </a:cubicBezTo>
                  <a:lnTo>
                    <a:pt x="532" y="5598"/>
                  </a:lnTo>
                  <a:cubicBezTo>
                    <a:pt x="532" y="5360"/>
                    <a:pt x="668" y="5155"/>
                    <a:pt x="866" y="5052"/>
                  </a:cubicBezTo>
                  <a:close/>
                  <a:moveTo>
                    <a:pt x="7288" y="5052"/>
                  </a:moveTo>
                  <a:cubicBezTo>
                    <a:pt x="7486" y="5155"/>
                    <a:pt x="7622" y="5360"/>
                    <a:pt x="7622" y="5598"/>
                  </a:cubicBezTo>
                  <a:lnTo>
                    <a:pt x="7622" y="5694"/>
                  </a:lnTo>
                  <a:cubicBezTo>
                    <a:pt x="7622" y="5933"/>
                    <a:pt x="7483" y="6141"/>
                    <a:pt x="7282" y="6243"/>
                  </a:cubicBezTo>
                  <a:cubicBezTo>
                    <a:pt x="7286" y="6178"/>
                    <a:pt x="7288" y="6113"/>
                    <a:pt x="7288" y="6046"/>
                  </a:cubicBezTo>
                  <a:lnTo>
                    <a:pt x="7288" y="5052"/>
                  </a:lnTo>
                  <a:close/>
                  <a:moveTo>
                    <a:pt x="10076" y="7666"/>
                  </a:moveTo>
                  <a:cubicBezTo>
                    <a:pt x="10074" y="7720"/>
                    <a:pt x="10072" y="7773"/>
                    <a:pt x="10072" y="7826"/>
                  </a:cubicBezTo>
                  <a:lnTo>
                    <a:pt x="10072" y="8252"/>
                  </a:lnTo>
                  <a:lnTo>
                    <a:pt x="9810" y="8252"/>
                  </a:lnTo>
                  <a:lnTo>
                    <a:pt x="9810" y="7666"/>
                  </a:lnTo>
                  <a:close/>
                  <a:moveTo>
                    <a:pt x="16096" y="8462"/>
                  </a:moveTo>
                  <a:cubicBezTo>
                    <a:pt x="16123" y="8462"/>
                    <a:pt x="16147" y="8485"/>
                    <a:pt x="16147" y="8512"/>
                  </a:cubicBezTo>
                  <a:lnTo>
                    <a:pt x="16147" y="8626"/>
                  </a:lnTo>
                  <a:lnTo>
                    <a:pt x="11272" y="8626"/>
                  </a:lnTo>
                  <a:lnTo>
                    <a:pt x="11272" y="8512"/>
                  </a:lnTo>
                  <a:cubicBezTo>
                    <a:pt x="11272" y="8485"/>
                    <a:pt x="11295" y="8462"/>
                    <a:pt x="11323" y="8462"/>
                  </a:cubicBezTo>
                  <a:close/>
                  <a:moveTo>
                    <a:pt x="4093" y="1921"/>
                  </a:moveTo>
                  <a:cubicBezTo>
                    <a:pt x="6035" y="1921"/>
                    <a:pt x="6756" y="2357"/>
                    <a:pt x="6756" y="3530"/>
                  </a:cubicBezTo>
                  <a:lnTo>
                    <a:pt x="6756" y="6046"/>
                  </a:lnTo>
                  <a:cubicBezTo>
                    <a:pt x="6756" y="7508"/>
                    <a:pt x="5561" y="8697"/>
                    <a:pt x="4093" y="8697"/>
                  </a:cubicBezTo>
                  <a:lnTo>
                    <a:pt x="4061" y="8697"/>
                  </a:lnTo>
                  <a:cubicBezTo>
                    <a:pt x="2592" y="8697"/>
                    <a:pt x="1398" y="7508"/>
                    <a:pt x="1398" y="6046"/>
                  </a:cubicBezTo>
                  <a:lnTo>
                    <a:pt x="1398" y="3530"/>
                  </a:lnTo>
                  <a:cubicBezTo>
                    <a:pt x="1398" y="2357"/>
                    <a:pt x="2120" y="1921"/>
                    <a:pt x="4061" y="1921"/>
                  </a:cubicBezTo>
                  <a:close/>
                  <a:moveTo>
                    <a:pt x="16147" y="9158"/>
                  </a:moveTo>
                  <a:lnTo>
                    <a:pt x="16147" y="11196"/>
                  </a:lnTo>
                  <a:cubicBezTo>
                    <a:pt x="16147" y="11224"/>
                    <a:pt x="16123" y="11246"/>
                    <a:pt x="16096" y="11246"/>
                  </a:cubicBezTo>
                  <a:lnTo>
                    <a:pt x="11323" y="11246"/>
                  </a:lnTo>
                  <a:cubicBezTo>
                    <a:pt x="11295" y="11246"/>
                    <a:pt x="11272" y="11224"/>
                    <a:pt x="11272" y="11196"/>
                  </a:cubicBezTo>
                  <a:lnTo>
                    <a:pt x="11272" y="9158"/>
                  </a:lnTo>
                  <a:close/>
                  <a:moveTo>
                    <a:pt x="10072" y="9350"/>
                  </a:moveTo>
                  <a:lnTo>
                    <a:pt x="10072" y="10784"/>
                  </a:lnTo>
                  <a:cubicBezTo>
                    <a:pt x="10072" y="10966"/>
                    <a:pt x="10089" y="11144"/>
                    <a:pt x="10120" y="11316"/>
                  </a:cubicBezTo>
                  <a:cubicBezTo>
                    <a:pt x="9935" y="11263"/>
                    <a:pt x="9801" y="11092"/>
                    <a:pt x="9801" y="10891"/>
                  </a:cubicBezTo>
                  <a:lnTo>
                    <a:pt x="9801" y="9759"/>
                  </a:lnTo>
                  <a:cubicBezTo>
                    <a:pt x="9801" y="9576"/>
                    <a:pt x="9913" y="9418"/>
                    <a:pt x="10072" y="9350"/>
                  </a:cubicBezTo>
                  <a:close/>
                  <a:moveTo>
                    <a:pt x="17346" y="9350"/>
                  </a:moveTo>
                  <a:cubicBezTo>
                    <a:pt x="17505" y="9418"/>
                    <a:pt x="17618" y="9575"/>
                    <a:pt x="17618" y="9759"/>
                  </a:cubicBezTo>
                  <a:lnTo>
                    <a:pt x="17618" y="10891"/>
                  </a:lnTo>
                  <a:cubicBezTo>
                    <a:pt x="17618" y="11092"/>
                    <a:pt x="17483" y="11263"/>
                    <a:pt x="17298" y="11316"/>
                  </a:cubicBezTo>
                  <a:cubicBezTo>
                    <a:pt x="17329" y="11144"/>
                    <a:pt x="17346" y="10966"/>
                    <a:pt x="17346" y="10784"/>
                  </a:cubicBezTo>
                  <a:lnTo>
                    <a:pt x="17346" y="9350"/>
                  </a:lnTo>
                  <a:close/>
                  <a:moveTo>
                    <a:pt x="11721" y="5765"/>
                  </a:moveTo>
                  <a:lnTo>
                    <a:pt x="11721" y="7930"/>
                  </a:lnTo>
                  <a:lnTo>
                    <a:pt x="11323" y="7930"/>
                  </a:lnTo>
                  <a:cubicBezTo>
                    <a:pt x="11001" y="7930"/>
                    <a:pt x="10740" y="8191"/>
                    <a:pt x="10740" y="8512"/>
                  </a:cubicBezTo>
                  <a:lnTo>
                    <a:pt x="10740" y="11196"/>
                  </a:lnTo>
                  <a:cubicBezTo>
                    <a:pt x="10740" y="11518"/>
                    <a:pt x="11001" y="11778"/>
                    <a:pt x="11323" y="11778"/>
                  </a:cubicBezTo>
                  <a:lnTo>
                    <a:pt x="11721" y="11778"/>
                  </a:lnTo>
                  <a:lnTo>
                    <a:pt x="11721" y="12845"/>
                  </a:lnTo>
                  <a:cubicBezTo>
                    <a:pt x="11048" y="12404"/>
                    <a:pt x="10604" y="11645"/>
                    <a:pt x="10604" y="10784"/>
                  </a:cubicBezTo>
                  <a:lnTo>
                    <a:pt x="10604" y="7826"/>
                  </a:lnTo>
                  <a:cubicBezTo>
                    <a:pt x="10604" y="6966"/>
                    <a:pt x="11048" y="6207"/>
                    <a:pt x="11721" y="5765"/>
                  </a:cubicBezTo>
                  <a:close/>
                  <a:moveTo>
                    <a:pt x="14831" y="5408"/>
                  </a:moveTo>
                  <a:cubicBezTo>
                    <a:pt x="14945" y="5431"/>
                    <a:pt x="15058" y="5463"/>
                    <a:pt x="15165" y="5501"/>
                  </a:cubicBezTo>
                  <a:lnTo>
                    <a:pt x="15165" y="6150"/>
                  </a:lnTo>
                  <a:cubicBezTo>
                    <a:pt x="15165" y="6297"/>
                    <a:pt x="15285" y="6415"/>
                    <a:pt x="15431" y="6415"/>
                  </a:cubicBezTo>
                  <a:cubicBezTo>
                    <a:pt x="15578" y="6415"/>
                    <a:pt x="15697" y="6295"/>
                    <a:pt x="15697" y="6150"/>
                  </a:cubicBezTo>
                  <a:lnTo>
                    <a:pt x="15697" y="5765"/>
                  </a:lnTo>
                  <a:cubicBezTo>
                    <a:pt x="16370" y="6207"/>
                    <a:pt x="16815" y="6966"/>
                    <a:pt x="16815" y="7826"/>
                  </a:cubicBezTo>
                  <a:lnTo>
                    <a:pt x="16815" y="10784"/>
                  </a:lnTo>
                  <a:cubicBezTo>
                    <a:pt x="16815" y="11645"/>
                    <a:pt x="16370" y="12404"/>
                    <a:pt x="15697" y="12845"/>
                  </a:cubicBezTo>
                  <a:lnTo>
                    <a:pt x="15697" y="11778"/>
                  </a:lnTo>
                  <a:lnTo>
                    <a:pt x="16096" y="11778"/>
                  </a:lnTo>
                  <a:cubicBezTo>
                    <a:pt x="16417" y="11778"/>
                    <a:pt x="16679" y="11518"/>
                    <a:pt x="16679" y="11196"/>
                  </a:cubicBezTo>
                  <a:lnTo>
                    <a:pt x="16679" y="8512"/>
                  </a:lnTo>
                  <a:cubicBezTo>
                    <a:pt x="16679" y="8191"/>
                    <a:pt x="16417" y="7930"/>
                    <a:pt x="16096" y="7930"/>
                  </a:cubicBezTo>
                  <a:lnTo>
                    <a:pt x="15697" y="7930"/>
                  </a:lnTo>
                  <a:lnTo>
                    <a:pt x="15697" y="7603"/>
                  </a:lnTo>
                  <a:cubicBezTo>
                    <a:pt x="15697" y="7456"/>
                    <a:pt x="15578" y="7337"/>
                    <a:pt x="15431" y="7337"/>
                  </a:cubicBezTo>
                  <a:cubicBezTo>
                    <a:pt x="15285" y="7337"/>
                    <a:pt x="15165" y="7456"/>
                    <a:pt x="15165" y="7603"/>
                  </a:cubicBezTo>
                  <a:lnTo>
                    <a:pt x="15165" y="7930"/>
                  </a:lnTo>
                  <a:lnTo>
                    <a:pt x="12253" y="7930"/>
                  </a:lnTo>
                  <a:lnTo>
                    <a:pt x="12253" y="5501"/>
                  </a:lnTo>
                  <a:cubicBezTo>
                    <a:pt x="12361" y="5463"/>
                    <a:pt x="12473" y="5431"/>
                    <a:pt x="12588" y="5408"/>
                  </a:cubicBezTo>
                  <a:lnTo>
                    <a:pt x="12588" y="5822"/>
                  </a:lnTo>
                  <a:cubicBezTo>
                    <a:pt x="12588" y="6066"/>
                    <a:pt x="12787" y="6263"/>
                    <a:pt x="13029" y="6263"/>
                  </a:cubicBezTo>
                  <a:lnTo>
                    <a:pt x="14389" y="6263"/>
                  </a:lnTo>
                  <a:cubicBezTo>
                    <a:pt x="14633" y="6263"/>
                    <a:pt x="14831" y="6066"/>
                    <a:pt x="14831" y="5822"/>
                  </a:cubicBezTo>
                  <a:lnTo>
                    <a:pt x="14831" y="5408"/>
                  </a:lnTo>
                  <a:close/>
                  <a:moveTo>
                    <a:pt x="15165" y="11778"/>
                  </a:moveTo>
                  <a:lnTo>
                    <a:pt x="15165" y="13110"/>
                  </a:lnTo>
                  <a:cubicBezTo>
                    <a:pt x="14907" y="13201"/>
                    <a:pt x="14628" y="13252"/>
                    <a:pt x="14339" y="13252"/>
                  </a:cubicBezTo>
                  <a:lnTo>
                    <a:pt x="13080" y="13252"/>
                  </a:lnTo>
                  <a:cubicBezTo>
                    <a:pt x="12790" y="13252"/>
                    <a:pt x="12511" y="13201"/>
                    <a:pt x="12253" y="13110"/>
                  </a:cubicBezTo>
                  <a:lnTo>
                    <a:pt x="12253" y="11778"/>
                  </a:lnTo>
                  <a:close/>
                  <a:moveTo>
                    <a:pt x="14686" y="13763"/>
                  </a:moveTo>
                  <a:lnTo>
                    <a:pt x="14686" y="14163"/>
                  </a:lnTo>
                  <a:lnTo>
                    <a:pt x="12732" y="14163"/>
                  </a:lnTo>
                  <a:lnTo>
                    <a:pt x="12732" y="13763"/>
                  </a:lnTo>
                  <a:cubicBezTo>
                    <a:pt x="12846" y="13775"/>
                    <a:pt x="12962" y="13784"/>
                    <a:pt x="13080" y="13784"/>
                  </a:cubicBezTo>
                  <a:lnTo>
                    <a:pt x="14339" y="13784"/>
                  </a:lnTo>
                  <a:cubicBezTo>
                    <a:pt x="14456" y="13784"/>
                    <a:pt x="14572" y="13775"/>
                    <a:pt x="14686" y="13763"/>
                  </a:cubicBezTo>
                  <a:close/>
                  <a:moveTo>
                    <a:pt x="16094" y="15780"/>
                  </a:moveTo>
                  <a:cubicBezTo>
                    <a:pt x="16245" y="15780"/>
                    <a:pt x="16368" y="15902"/>
                    <a:pt x="16368" y="16052"/>
                  </a:cubicBezTo>
                  <a:lnTo>
                    <a:pt x="16368" y="16588"/>
                  </a:lnTo>
                  <a:lnTo>
                    <a:pt x="11050" y="16588"/>
                  </a:lnTo>
                  <a:lnTo>
                    <a:pt x="11050" y="16052"/>
                  </a:lnTo>
                  <a:cubicBezTo>
                    <a:pt x="11050" y="15902"/>
                    <a:pt x="11174" y="15780"/>
                    <a:pt x="11324" y="15780"/>
                  </a:cubicBezTo>
                  <a:close/>
                  <a:moveTo>
                    <a:pt x="1965" y="1"/>
                  </a:moveTo>
                  <a:cubicBezTo>
                    <a:pt x="1359" y="1"/>
                    <a:pt x="866" y="491"/>
                    <a:pt x="866" y="1096"/>
                  </a:cubicBezTo>
                  <a:lnTo>
                    <a:pt x="866" y="4485"/>
                  </a:lnTo>
                  <a:cubicBezTo>
                    <a:pt x="369" y="4613"/>
                    <a:pt x="1" y="5062"/>
                    <a:pt x="1" y="5597"/>
                  </a:cubicBezTo>
                  <a:lnTo>
                    <a:pt x="1" y="5693"/>
                  </a:lnTo>
                  <a:cubicBezTo>
                    <a:pt x="1" y="6263"/>
                    <a:pt x="417" y="6736"/>
                    <a:pt x="964" y="6826"/>
                  </a:cubicBezTo>
                  <a:cubicBezTo>
                    <a:pt x="1208" y="7789"/>
                    <a:pt x="1894" y="8579"/>
                    <a:pt x="2794" y="8968"/>
                  </a:cubicBezTo>
                  <a:lnTo>
                    <a:pt x="2794" y="9309"/>
                  </a:lnTo>
                  <a:lnTo>
                    <a:pt x="1198" y="9309"/>
                  </a:lnTo>
                  <a:cubicBezTo>
                    <a:pt x="577" y="9309"/>
                    <a:pt x="70" y="9813"/>
                    <a:pt x="70" y="10433"/>
                  </a:cubicBezTo>
                  <a:lnTo>
                    <a:pt x="70" y="11353"/>
                  </a:lnTo>
                  <a:cubicBezTo>
                    <a:pt x="70" y="11549"/>
                    <a:pt x="229" y="11708"/>
                    <a:pt x="426" y="11708"/>
                  </a:cubicBezTo>
                  <a:lnTo>
                    <a:pt x="4913" y="11708"/>
                  </a:lnTo>
                  <a:cubicBezTo>
                    <a:pt x="5060" y="11708"/>
                    <a:pt x="5179" y="11589"/>
                    <a:pt x="5179" y="11443"/>
                  </a:cubicBezTo>
                  <a:cubicBezTo>
                    <a:pt x="5179" y="11296"/>
                    <a:pt x="5060" y="11177"/>
                    <a:pt x="4913" y="11177"/>
                  </a:cubicBezTo>
                  <a:lnTo>
                    <a:pt x="602" y="11177"/>
                  </a:lnTo>
                  <a:lnTo>
                    <a:pt x="602" y="10433"/>
                  </a:lnTo>
                  <a:cubicBezTo>
                    <a:pt x="602" y="10107"/>
                    <a:pt x="869" y="9841"/>
                    <a:pt x="1198" y="9841"/>
                  </a:cubicBezTo>
                  <a:lnTo>
                    <a:pt x="3060" y="9841"/>
                  </a:lnTo>
                  <a:cubicBezTo>
                    <a:pt x="3207" y="9841"/>
                    <a:pt x="3326" y="9722"/>
                    <a:pt x="3326" y="9575"/>
                  </a:cubicBezTo>
                  <a:lnTo>
                    <a:pt x="3326" y="9144"/>
                  </a:lnTo>
                  <a:cubicBezTo>
                    <a:pt x="3562" y="9200"/>
                    <a:pt x="3808" y="9229"/>
                    <a:pt x="4061" y="9229"/>
                  </a:cubicBezTo>
                  <a:lnTo>
                    <a:pt x="4093" y="9229"/>
                  </a:lnTo>
                  <a:cubicBezTo>
                    <a:pt x="4346" y="9229"/>
                    <a:pt x="4592" y="9200"/>
                    <a:pt x="4828" y="9144"/>
                  </a:cubicBezTo>
                  <a:lnTo>
                    <a:pt x="4828" y="9575"/>
                  </a:lnTo>
                  <a:cubicBezTo>
                    <a:pt x="4828" y="9722"/>
                    <a:pt x="4947" y="9841"/>
                    <a:pt x="5094" y="9841"/>
                  </a:cubicBezTo>
                  <a:lnTo>
                    <a:pt x="6957" y="9841"/>
                  </a:lnTo>
                  <a:cubicBezTo>
                    <a:pt x="7285" y="9841"/>
                    <a:pt x="7552" y="10107"/>
                    <a:pt x="7552" y="10433"/>
                  </a:cubicBezTo>
                  <a:lnTo>
                    <a:pt x="7552" y="11177"/>
                  </a:lnTo>
                  <a:lnTo>
                    <a:pt x="6437" y="11177"/>
                  </a:lnTo>
                  <a:cubicBezTo>
                    <a:pt x="6290" y="11177"/>
                    <a:pt x="6171" y="11296"/>
                    <a:pt x="6171" y="11443"/>
                  </a:cubicBezTo>
                  <a:cubicBezTo>
                    <a:pt x="6171" y="11589"/>
                    <a:pt x="6290" y="11708"/>
                    <a:pt x="6437" y="11708"/>
                  </a:cubicBezTo>
                  <a:lnTo>
                    <a:pt x="7729" y="11708"/>
                  </a:lnTo>
                  <a:cubicBezTo>
                    <a:pt x="7925" y="11708"/>
                    <a:pt x="8084" y="11549"/>
                    <a:pt x="8084" y="11353"/>
                  </a:cubicBezTo>
                  <a:lnTo>
                    <a:pt x="8084" y="10433"/>
                  </a:lnTo>
                  <a:cubicBezTo>
                    <a:pt x="8084" y="9813"/>
                    <a:pt x="7578" y="9309"/>
                    <a:pt x="6957" y="9309"/>
                  </a:cubicBezTo>
                  <a:lnTo>
                    <a:pt x="5360" y="9309"/>
                  </a:lnTo>
                  <a:lnTo>
                    <a:pt x="5360" y="8968"/>
                  </a:lnTo>
                  <a:cubicBezTo>
                    <a:pt x="6260" y="8579"/>
                    <a:pt x="6946" y="7789"/>
                    <a:pt x="7191" y="6826"/>
                  </a:cubicBezTo>
                  <a:cubicBezTo>
                    <a:pt x="7737" y="6736"/>
                    <a:pt x="8154" y="6263"/>
                    <a:pt x="8154" y="5693"/>
                  </a:cubicBezTo>
                  <a:lnTo>
                    <a:pt x="8154" y="5597"/>
                  </a:lnTo>
                  <a:cubicBezTo>
                    <a:pt x="8154" y="5062"/>
                    <a:pt x="7785" y="4613"/>
                    <a:pt x="7288" y="4485"/>
                  </a:cubicBezTo>
                  <a:lnTo>
                    <a:pt x="7288" y="3710"/>
                  </a:lnTo>
                  <a:lnTo>
                    <a:pt x="7626" y="3710"/>
                  </a:lnTo>
                  <a:cubicBezTo>
                    <a:pt x="7870" y="3710"/>
                    <a:pt x="8069" y="3512"/>
                    <a:pt x="8069" y="3268"/>
                  </a:cubicBezTo>
                  <a:lnTo>
                    <a:pt x="8069" y="3175"/>
                  </a:lnTo>
                  <a:lnTo>
                    <a:pt x="8459" y="3175"/>
                  </a:lnTo>
                  <a:lnTo>
                    <a:pt x="8459" y="7721"/>
                  </a:lnTo>
                  <a:cubicBezTo>
                    <a:pt x="8459" y="7965"/>
                    <a:pt x="8657" y="8163"/>
                    <a:pt x="8901" y="8163"/>
                  </a:cubicBezTo>
                  <a:lnTo>
                    <a:pt x="9277" y="8163"/>
                  </a:lnTo>
                  <a:lnTo>
                    <a:pt x="9277" y="8342"/>
                  </a:lnTo>
                  <a:cubicBezTo>
                    <a:pt x="9277" y="8586"/>
                    <a:pt x="9476" y="8784"/>
                    <a:pt x="9721" y="8784"/>
                  </a:cubicBezTo>
                  <a:lnTo>
                    <a:pt x="10072" y="8784"/>
                  </a:lnTo>
                  <a:lnTo>
                    <a:pt x="10072" y="8800"/>
                  </a:lnTo>
                  <a:cubicBezTo>
                    <a:pt x="9616" y="8881"/>
                    <a:pt x="9268" y="9280"/>
                    <a:pt x="9268" y="9759"/>
                  </a:cubicBezTo>
                  <a:lnTo>
                    <a:pt x="9268" y="10891"/>
                  </a:lnTo>
                  <a:cubicBezTo>
                    <a:pt x="9268" y="11428"/>
                    <a:pt x="9705" y="11866"/>
                    <a:pt x="10243" y="11866"/>
                  </a:cubicBezTo>
                  <a:lnTo>
                    <a:pt x="10275" y="11866"/>
                  </a:lnTo>
                  <a:cubicBezTo>
                    <a:pt x="10607" y="12718"/>
                    <a:pt x="11317" y="13382"/>
                    <a:pt x="12200" y="13652"/>
                  </a:cubicBezTo>
                  <a:lnTo>
                    <a:pt x="12200" y="14163"/>
                  </a:lnTo>
                  <a:lnTo>
                    <a:pt x="10324" y="14163"/>
                  </a:lnTo>
                  <a:cubicBezTo>
                    <a:pt x="9755" y="14163"/>
                    <a:pt x="9291" y="14624"/>
                    <a:pt x="9291" y="15193"/>
                  </a:cubicBezTo>
                  <a:lnTo>
                    <a:pt x="9291" y="16852"/>
                  </a:lnTo>
                  <a:cubicBezTo>
                    <a:pt x="9291" y="17000"/>
                    <a:pt x="9411" y="17118"/>
                    <a:pt x="9557" y="17118"/>
                  </a:cubicBezTo>
                  <a:lnTo>
                    <a:pt x="17860" y="17118"/>
                  </a:lnTo>
                  <a:cubicBezTo>
                    <a:pt x="18008" y="17118"/>
                    <a:pt x="18126" y="16999"/>
                    <a:pt x="18126" y="16852"/>
                  </a:cubicBezTo>
                  <a:lnTo>
                    <a:pt x="18126" y="15193"/>
                  </a:lnTo>
                  <a:cubicBezTo>
                    <a:pt x="18126" y="14625"/>
                    <a:pt x="17663" y="14163"/>
                    <a:pt x="17094" y="14163"/>
                  </a:cubicBezTo>
                  <a:lnTo>
                    <a:pt x="16788" y="14163"/>
                  </a:lnTo>
                  <a:cubicBezTo>
                    <a:pt x="16641" y="14163"/>
                    <a:pt x="16522" y="14281"/>
                    <a:pt x="16522" y="14428"/>
                  </a:cubicBezTo>
                  <a:cubicBezTo>
                    <a:pt x="16522" y="14575"/>
                    <a:pt x="16641" y="14694"/>
                    <a:pt x="16788" y="14694"/>
                  </a:cubicBezTo>
                  <a:lnTo>
                    <a:pt x="17094" y="14694"/>
                  </a:lnTo>
                  <a:cubicBezTo>
                    <a:pt x="17370" y="14694"/>
                    <a:pt x="17594" y="14918"/>
                    <a:pt x="17594" y="15193"/>
                  </a:cubicBezTo>
                  <a:lnTo>
                    <a:pt x="17594" y="16587"/>
                  </a:lnTo>
                  <a:lnTo>
                    <a:pt x="16899" y="16587"/>
                  </a:lnTo>
                  <a:lnTo>
                    <a:pt x="16899" y="16052"/>
                  </a:lnTo>
                  <a:cubicBezTo>
                    <a:pt x="16899" y="15608"/>
                    <a:pt x="16537" y="15248"/>
                    <a:pt x="16094" y="15248"/>
                  </a:cubicBezTo>
                  <a:lnTo>
                    <a:pt x="11324" y="15248"/>
                  </a:lnTo>
                  <a:cubicBezTo>
                    <a:pt x="10880" y="15248"/>
                    <a:pt x="10518" y="15608"/>
                    <a:pt x="10518" y="16052"/>
                  </a:cubicBezTo>
                  <a:lnTo>
                    <a:pt x="10518" y="16587"/>
                  </a:lnTo>
                  <a:lnTo>
                    <a:pt x="9823" y="16587"/>
                  </a:lnTo>
                  <a:lnTo>
                    <a:pt x="9823" y="15193"/>
                  </a:lnTo>
                  <a:cubicBezTo>
                    <a:pt x="9823" y="14918"/>
                    <a:pt x="10048" y="14694"/>
                    <a:pt x="10324" y="14694"/>
                  </a:cubicBezTo>
                  <a:lnTo>
                    <a:pt x="15406" y="14694"/>
                  </a:lnTo>
                  <a:cubicBezTo>
                    <a:pt x="15553" y="14694"/>
                    <a:pt x="15672" y="14575"/>
                    <a:pt x="15672" y="14428"/>
                  </a:cubicBezTo>
                  <a:cubicBezTo>
                    <a:pt x="15672" y="14281"/>
                    <a:pt x="15553" y="14163"/>
                    <a:pt x="15406" y="14163"/>
                  </a:cubicBezTo>
                  <a:lnTo>
                    <a:pt x="15218" y="14163"/>
                  </a:lnTo>
                  <a:lnTo>
                    <a:pt x="15218" y="13652"/>
                  </a:lnTo>
                  <a:cubicBezTo>
                    <a:pt x="16101" y="13383"/>
                    <a:pt x="16811" y="12718"/>
                    <a:pt x="17143" y="11866"/>
                  </a:cubicBezTo>
                  <a:lnTo>
                    <a:pt x="17175" y="11866"/>
                  </a:lnTo>
                  <a:cubicBezTo>
                    <a:pt x="17712" y="11866"/>
                    <a:pt x="18149" y="11428"/>
                    <a:pt x="18149" y="10891"/>
                  </a:cubicBezTo>
                  <a:lnTo>
                    <a:pt x="18149" y="9759"/>
                  </a:lnTo>
                  <a:cubicBezTo>
                    <a:pt x="18149" y="9280"/>
                    <a:pt x="17802" y="8881"/>
                    <a:pt x="17346" y="8800"/>
                  </a:cubicBezTo>
                  <a:lnTo>
                    <a:pt x="17346" y="7826"/>
                  </a:lnTo>
                  <a:cubicBezTo>
                    <a:pt x="17346" y="6173"/>
                    <a:pt x="15997" y="4827"/>
                    <a:pt x="14338" y="4827"/>
                  </a:cubicBezTo>
                  <a:lnTo>
                    <a:pt x="13080" y="4827"/>
                  </a:lnTo>
                  <a:cubicBezTo>
                    <a:pt x="11660" y="4827"/>
                    <a:pt x="10468" y="5813"/>
                    <a:pt x="10153" y="7134"/>
                  </a:cubicBezTo>
                  <a:lnTo>
                    <a:pt x="9721" y="7134"/>
                  </a:lnTo>
                  <a:cubicBezTo>
                    <a:pt x="9476" y="7134"/>
                    <a:pt x="9278" y="7334"/>
                    <a:pt x="9278" y="7578"/>
                  </a:cubicBezTo>
                  <a:lnTo>
                    <a:pt x="9278" y="7631"/>
                  </a:lnTo>
                  <a:lnTo>
                    <a:pt x="8991" y="7631"/>
                  </a:lnTo>
                  <a:lnTo>
                    <a:pt x="8991" y="3087"/>
                  </a:lnTo>
                  <a:cubicBezTo>
                    <a:pt x="8991" y="2843"/>
                    <a:pt x="8791" y="2643"/>
                    <a:pt x="8547" y="2643"/>
                  </a:cubicBezTo>
                  <a:lnTo>
                    <a:pt x="8069" y="2643"/>
                  </a:lnTo>
                  <a:lnTo>
                    <a:pt x="8069" y="2503"/>
                  </a:lnTo>
                  <a:cubicBezTo>
                    <a:pt x="8069" y="2258"/>
                    <a:pt x="7870" y="2060"/>
                    <a:pt x="7626" y="2060"/>
                  </a:cubicBezTo>
                  <a:lnTo>
                    <a:pt x="7287" y="2060"/>
                  </a:lnTo>
                  <a:cubicBezTo>
                    <a:pt x="7275" y="1120"/>
                    <a:pt x="6505" y="359"/>
                    <a:pt x="5558" y="359"/>
                  </a:cubicBezTo>
                  <a:cubicBezTo>
                    <a:pt x="5386" y="359"/>
                    <a:pt x="5214" y="386"/>
                    <a:pt x="5049" y="437"/>
                  </a:cubicBezTo>
                  <a:cubicBezTo>
                    <a:pt x="4849" y="172"/>
                    <a:pt x="4529" y="1"/>
                    <a:pt x="4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805;p51">
              <a:extLst>
                <a:ext uri="{FF2B5EF4-FFF2-40B4-BE49-F238E27FC236}">
                  <a16:creationId xmlns:a16="http://schemas.microsoft.com/office/drawing/2014/main" id="{BA94E64E-3C67-9112-9280-900AA93E818E}"/>
                </a:ext>
              </a:extLst>
            </p:cNvPr>
            <p:cNvSpPr/>
            <p:nvPr/>
          </p:nvSpPr>
          <p:spPr>
            <a:xfrm>
              <a:off x="4384911" y="2616752"/>
              <a:ext cx="63980" cy="42852"/>
            </a:xfrm>
            <a:custGeom>
              <a:avLst/>
              <a:gdLst/>
              <a:ahLst/>
              <a:cxnLst/>
              <a:rect l="l" t="t" r="r" b="b"/>
              <a:pathLst>
                <a:path w="1929" h="1292" extrusionOk="0">
                  <a:moveTo>
                    <a:pt x="1396" y="533"/>
                  </a:moveTo>
                  <a:lnTo>
                    <a:pt x="1396" y="760"/>
                  </a:lnTo>
                  <a:lnTo>
                    <a:pt x="532" y="760"/>
                  </a:lnTo>
                  <a:lnTo>
                    <a:pt x="532" y="533"/>
                  </a:lnTo>
                  <a:close/>
                  <a:moveTo>
                    <a:pt x="373" y="1"/>
                  </a:moveTo>
                  <a:cubicBezTo>
                    <a:pt x="167" y="1"/>
                    <a:pt x="1" y="168"/>
                    <a:pt x="1" y="373"/>
                  </a:cubicBezTo>
                  <a:lnTo>
                    <a:pt x="1" y="920"/>
                  </a:lnTo>
                  <a:cubicBezTo>
                    <a:pt x="1" y="1125"/>
                    <a:pt x="167" y="1292"/>
                    <a:pt x="373" y="1292"/>
                  </a:cubicBezTo>
                  <a:lnTo>
                    <a:pt x="1556" y="1292"/>
                  </a:lnTo>
                  <a:cubicBezTo>
                    <a:pt x="1762" y="1292"/>
                    <a:pt x="1928" y="1125"/>
                    <a:pt x="1928" y="920"/>
                  </a:cubicBezTo>
                  <a:lnTo>
                    <a:pt x="1928" y="373"/>
                  </a:lnTo>
                  <a:cubicBezTo>
                    <a:pt x="1928"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806;p51">
              <a:extLst>
                <a:ext uri="{FF2B5EF4-FFF2-40B4-BE49-F238E27FC236}">
                  <a16:creationId xmlns:a16="http://schemas.microsoft.com/office/drawing/2014/main" id="{662D3D24-C811-3846-2E65-4AC1A1D64FE0}"/>
                </a:ext>
              </a:extLst>
            </p:cNvPr>
            <p:cNvSpPr/>
            <p:nvPr/>
          </p:nvSpPr>
          <p:spPr>
            <a:xfrm>
              <a:off x="4465077" y="2616752"/>
              <a:ext cx="64013" cy="42852"/>
            </a:xfrm>
            <a:custGeom>
              <a:avLst/>
              <a:gdLst/>
              <a:ahLst/>
              <a:cxnLst/>
              <a:rect l="l" t="t" r="r" b="b"/>
              <a:pathLst>
                <a:path w="1930" h="1292" extrusionOk="0">
                  <a:moveTo>
                    <a:pt x="1397" y="533"/>
                  </a:moveTo>
                  <a:lnTo>
                    <a:pt x="1397" y="760"/>
                  </a:lnTo>
                  <a:lnTo>
                    <a:pt x="533" y="760"/>
                  </a:lnTo>
                  <a:lnTo>
                    <a:pt x="533" y="533"/>
                  </a:lnTo>
                  <a:close/>
                  <a:moveTo>
                    <a:pt x="373" y="1"/>
                  </a:moveTo>
                  <a:cubicBezTo>
                    <a:pt x="167" y="1"/>
                    <a:pt x="1" y="168"/>
                    <a:pt x="1" y="373"/>
                  </a:cubicBezTo>
                  <a:lnTo>
                    <a:pt x="1" y="920"/>
                  </a:lnTo>
                  <a:cubicBezTo>
                    <a:pt x="1" y="1125"/>
                    <a:pt x="167" y="1292"/>
                    <a:pt x="373" y="1292"/>
                  </a:cubicBezTo>
                  <a:lnTo>
                    <a:pt x="1556" y="1292"/>
                  </a:lnTo>
                  <a:cubicBezTo>
                    <a:pt x="1762" y="1292"/>
                    <a:pt x="1929" y="1125"/>
                    <a:pt x="1929" y="920"/>
                  </a:cubicBezTo>
                  <a:lnTo>
                    <a:pt x="1929" y="373"/>
                  </a:lnTo>
                  <a:cubicBezTo>
                    <a:pt x="1929" y="168"/>
                    <a:pt x="1762" y="1"/>
                    <a:pt x="1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807;p51">
              <a:extLst>
                <a:ext uri="{FF2B5EF4-FFF2-40B4-BE49-F238E27FC236}">
                  <a16:creationId xmlns:a16="http://schemas.microsoft.com/office/drawing/2014/main" id="{3CA99891-61B8-0A98-9277-8A6595B41A43}"/>
                </a:ext>
              </a:extLst>
            </p:cNvPr>
            <p:cNvSpPr/>
            <p:nvPr/>
          </p:nvSpPr>
          <p:spPr>
            <a:xfrm>
              <a:off x="4376221" y="2833567"/>
              <a:ext cx="45506" cy="17645"/>
            </a:xfrm>
            <a:custGeom>
              <a:avLst/>
              <a:gdLst/>
              <a:ahLst/>
              <a:cxnLst/>
              <a:rect l="l" t="t" r="r" b="b"/>
              <a:pathLst>
                <a:path w="1372" h="532" extrusionOk="0">
                  <a:moveTo>
                    <a:pt x="266" y="0"/>
                  </a:moveTo>
                  <a:cubicBezTo>
                    <a:pt x="119" y="0"/>
                    <a:pt x="0" y="118"/>
                    <a:pt x="0" y="266"/>
                  </a:cubicBezTo>
                  <a:cubicBezTo>
                    <a:pt x="0" y="413"/>
                    <a:pt x="119" y="531"/>
                    <a:pt x="266" y="531"/>
                  </a:cubicBezTo>
                  <a:lnTo>
                    <a:pt x="1106" y="531"/>
                  </a:lnTo>
                  <a:cubicBezTo>
                    <a:pt x="1253" y="531"/>
                    <a:pt x="1372" y="412"/>
                    <a:pt x="1372" y="266"/>
                  </a:cubicBezTo>
                  <a:cubicBezTo>
                    <a:pt x="1372" y="118"/>
                    <a:pt x="1253" y="0"/>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808;p51">
              <a:extLst>
                <a:ext uri="{FF2B5EF4-FFF2-40B4-BE49-F238E27FC236}">
                  <a16:creationId xmlns:a16="http://schemas.microsoft.com/office/drawing/2014/main" id="{312CF311-5C6E-10CD-9BE5-89BFDBEA32EA}"/>
                </a:ext>
              </a:extLst>
            </p:cNvPr>
            <p:cNvSpPr/>
            <p:nvPr/>
          </p:nvSpPr>
          <p:spPr>
            <a:xfrm>
              <a:off x="4466801" y="2833567"/>
              <a:ext cx="17678" cy="17678"/>
            </a:xfrm>
            <a:custGeom>
              <a:avLst/>
              <a:gdLst/>
              <a:ahLst/>
              <a:cxnLst/>
              <a:rect l="l" t="t" r="r" b="b"/>
              <a:pathLst>
                <a:path w="533" h="533" extrusionOk="0">
                  <a:moveTo>
                    <a:pt x="266" y="0"/>
                  </a:moveTo>
                  <a:cubicBezTo>
                    <a:pt x="195" y="0"/>
                    <a:pt x="128" y="28"/>
                    <a:pt x="78" y="77"/>
                  </a:cubicBezTo>
                  <a:cubicBezTo>
                    <a:pt x="28" y="128"/>
                    <a:pt x="0" y="195"/>
                    <a:pt x="0" y="265"/>
                  </a:cubicBezTo>
                  <a:cubicBezTo>
                    <a:pt x="0" y="336"/>
                    <a:pt x="28" y="404"/>
                    <a:pt x="78"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809;p51">
              <a:extLst>
                <a:ext uri="{FF2B5EF4-FFF2-40B4-BE49-F238E27FC236}">
                  <a16:creationId xmlns:a16="http://schemas.microsoft.com/office/drawing/2014/main" id="{7169F53E-7F8A-8EF5-B6C4-A6E2BAD86AF8}"/>
                </a:ext>
              </a:extLst>
            </p:cNvPr>
            <p:cNvSpPr/>
            <p:nvPr/>
          </p:nvSpPr>
          <p:spPr>
            <a:xfrm>
              <a:off x="4492340"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4" y="503"/>
                    <a:pt x="454" y="454"/>
                  </a:cubicBezTo>
                  <a:cubicBezTo>
                    <a:pt x="503" y="404"/>
                    <a:pt x="532" y="336"/>
                    <a:pt x="532" y="265"/>
                  </a:cubicBezTo>
                  <a:cubicBezTo>
                    <a:pt x="532" y="195"/>
                    <a:pt x="503" y="128"/>
                    <a:pt x="454" y="77"/>
                  </a:cubicBezTo>
                  <a:cubicBezTo>
                    <a:pt x="404"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810;p51">
              <a:extLst>
                <a:ext uri="{FF2B5EF4-FFF2-40B4-BE49-F238E27FC236}">
                  <a16:creationId xmlns:a16="http://schemas.microsoft.com/office/drawing/2014/main" id="{256DD624-D352-6483-0D26-01BC44F74907}"/>
                </a:ext>
              </a:extLst>
            </p:cNvPr>
            <p:cNvSpPr/>
            <p:nvPr/>
          </p:nvSpPr>
          <p:spPr>
            <a:xfrm>
              <a:off x="4517879" y="2833567"/>
              <a:ext cx="17678" cy="17678"/>
            </a:xfrm>
            <a:custGeom>
              <a:avLst/>
              <a:gdLst/>
              <a:ahLst/>
              <a:cxnLst/>
              <a:rect l="l" t="t" r="r" b="b"/>
              <a:pathLst>
                <a:path w="533" h="533" extrusionOk="0">
                  <a:moveTo>
                    <a:pt x="266" y="0"/>
                  </a:moveTo>
                  <a:cubicBezTo>
                    <a:pt x="195" y="0"/>
                    <a:pt x="128" y="28"/>
                    <a:pt x="77" y="77"/>
                  </a:cubicBezTo>
                  <a:cubicBezTo>
                    <a:pt x="29" y="128"/>
                    <a:pt x="0" y="195"/>
                    <a:pt x="0" y="265"/>
                  </a:cubicBezTo>
                  <a:cubicBezTo>
                    <a:pt x="0" y="336"/>
                    <a:pt x="29" y="404"/>
                    <a:pt x="77" y="454"/>
                  </a:cubicBezTo>
                  <a:cubicBezTo>
                    <a:pt x="128" y="503"/>
                    <a:pt x="195" y="532"/>
                    <a:pt x="266" y="532"/>
                  </a:cubicBezTo>
                  <a:cubicBezTo>
                    <a:pt x="336" y="532"/>
                    <a:pt x="405" y="503"/>
                    <a:pt x="454" y="454"/>
                  </a:cubicBezTo>
                  <a:cubicBezTo>
                    <a:pt x="503" y="404"/>
                    <a:pt x="532" y="336"/>
                    <a:pt x="532" y="265"/>
                  </a:cubicBezTo>
                  <a:cubicBezTo>
                    <a:pt x="532" y="195"/>
                    <a:pt x="503" y="128"/>
                    <a:pt x="454" y="77"/>
                  </a:cubicBezTo>
                  <a:cubicBezTo>
                    <a:pt x="405" y="28"/>
                    <a:pt x="336"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811;p51">
              <a:extLst>
                <a:ext uri="{FF2B5EF4-FFF2-40B4-BE49-F238E27FC236}">
                  <a16:creationId xmlns:a16="http://schemas.microsoft.com/office/drawing/2014/main" id="{AB7CC0F7-0F67-8DCA-F4FA-85B4E7EE41F9}"/>
                </a:ext>
              </a:extLst>
            </p:cNvPr>
            <p:cNvSpPr/>
            <p:nvPr/>
          </p:nvSpPr>
          <p:spPr>
            <a:xfrm>
              <a:off x="4422622" y="2534894"/>
              <a:ext cx="17645" cy="17678"/>
            </a:xfrm>
            <a:custGeom>
              <a:avLst/>
              <a:gdLst/>
              <a:ahLst/>
              <a:cxnLst/>
              <a:rect l="l" t="t" r="r" b="b"/>
              <a:pathLst>
                <a:path w="532" h="533" extrusionOk="0">
                  <a:moveTo>
                    <a:pt x="265" y="1"/>
                  </a:moveTo>
                  <a:cubicBezTo>
                    <a:pt x="197" y="1"/>
                    <a:pt x="127" y="29"/>
                    <a:pt x="79" y="79"/>
                  </a:cubicBezTo>
                  <a:cubicBezTo>
                    <a:pt x="28" y="128"/>
                    <a:pt x="1" y="197"/>
                    <a:pt x="1" y="267"/>
                  </a:cubicBezTo>
                  <a:cubicBezTo>
                    <a:pt x="1" y="336"/>
                    <a:pt x="28" y="405"/>
                    <a:pt x="79" y="455"/>
                  </a:cubicBezTo>
                  <a:cubicBezTo>
                    <a:pt x="127" y="504"/>
                    <a:pt x="196" y="533"/>
                    <a:pt x="265" y="533"/>
                  </a:cubicBezTo>
                  <a:cubicBezTo>
                    <a:pt x="336" y="533"/>
                    <a:pt x="404" y="504"/>
                    <a:pt x="453" y="455"/>
                  </a:cubicBezTo>
                  <a:cubicBezTo>
                    <a:pt x="504" y="405"/>
                    <a:pt x="531" y="336"/>
                    <a:pt x="531" y="267"/>
                  </a:cubicBezTo>
                  <a:cubicBezTo>
                    <a:pt x="531" y="197"/>
                    <a:pt x="504" y="128"/>
                    <a:pt x="453" y="79"/>
                  </a:cubicBezTo>
                  <a:cubicBezTo>
                    <a:pt x="404" y="29"/>
                    <a:pt x="336" y="1"/>
                    <a:pt x="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812;p51">
              <a:extLst>
                <a:ext uri="{FF2B5EF4-FFF2-40B4-BE49-F238E27FC236}">
                  <a16:creationId xmlns:a16="http://schemas.microsoft.com/office/drawing/2014/main" id="{3141F3AE-C85C-B5AD-A497-2A7A0A4BECD7}"/>
                </a:ext>
              </a:extLst>
            </p:cNvPr>
            <p:cNvSpPr/>
            <p:nvPr/>
          </p:nvSpPr>
          <p:spPr>
            <a:xfrm>
              <a:off x="4448161" y="2534894"/>
              <a:ext cx="17678" cy="17678"/>
            </a:xfrm>
            <a:custGeom>
              <a:avLst/>
              <a:gdLst/>
              <a:ahLst/>
              <a:cxnLst/>
              <a:rect l="l" t="t" r="r" b="b"/>
              <a:pathLst>
                <a:path w="533" h="533" extrusionOk="0">
                  <a:moveTo>
                    <a:pt x="267" y="1"/>
                  </a:moveTo>
                  <a:cubicBezTo>
                    <a:pt x="196" y="1"/>
                    <a:pt x="128" y="29"/>
                    <a:pt x="78" y="79"/>
                  </a:cubicBezTo>
                  <a:cubicBezTo>
                    <a:pt x="28" y="128"/>
                    <a:pt x="1" y="197"/>
                    <a:pt x="1" y="267"/>
                  </a:cubicBezTo>
                  <a:cubicBezTo>
                    <a:pt x="1" y="336"/>
                    <a:pt x="28" y="405"/>
                    <a:pt x="78" y="455"/>
                  </a:cubicBezTo>
                  <a:cubicBezTo>
                    <a:pt x="128" y="504"/>
                    <a:pt x="196" y="533"/>
                    <a:pt x="267" y="533"/>
                  </a:cubicBezTo>
                  <a:cubicBezTo>
                    <a:pt x="336" y="533"/>
                    <a:pt x="405" y="504"/>
                    <a:pt x="454" y="455"/>
                  </a:cubicBezTo>
                  <a:cubicBezTo>
                    <a:pt x="504" y="405"/>
                    <a:pt x="532" y="336"/>
                    <a:pt x="532" y="267"/>
                  </a:cubicBezTo>
                  <a:cubicBezTo>
                    <a:pt x="532" y="197"/>
                    <a:pt x="504" y="128"/>
                    <a:pt x="454" y="79"/>
                  </a:cubicBezTo>
                  <a:cubicBezTo>
                    <a:pt x="404"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813;p51">
              <a:extLst>
                <a:ext uri="{FF2B5EF4-FFF2-40B4-BE49-F238E27FC236}">
                  <a16:creationId xmlns:a16="http://schemas.microsoft.com/office/drawing/2014/main" id="{10156057-AAC7-8DFD-D40F-B7D1A3341BD6}"/>
                </a:ext>
              </a:extLst>
            </p:cNvPr>
            <p:cNvSpPr/>
            <p:nvPr/>
          </p:nvSpPr>
          <p:spPr>
            <a:xfrm>
              <a:off x="4473700" y="2534894"/>
              <a:ext cx="17678" cy="17678"/>
            </a:xfrm>
            <a:custGeom>
              <a:avLst/>
              <a:gdLst/>
              <a:ahLst/>
              <a:cxnLst/>
              <a:rect l="l" t="t" r="r" b="b"/>
              <a:pathLst>
                <a:path w="533" h="533" extrusionOk="0">
                  <a:moveTo>
                    <a:pt x="267" y="1"/>
                  </a:moveTo>
                  <a:cubicBezTo>
                    <a:pt x="197" y="1"/>
                    <a:pt x="128" y="29"/>
                    <a:pt x="79" y="79"/>
                  </a:cubicBezTo>
                  <a:cubicBezTo>
                    <a:pt x="29" y="128"/>
                    <a:pt x="1" y="197"/>
                    <a:pt x="1" y="267"/>
                  </a:cubicBezTo>
                  <a:cubicBezTo>
                    <a:pt x="1" y="336"/>
                    <a:pt x="29" y="405"/>
                    <a:pt x="79" y="455"/>
                  </a:cubicBezTo>
                  <a:cubicBezTo>
                    <a:pt x="128" y="504"/>
                    <a:pt x="197" y="533"/>
                    <a:pt x="267" y="533"/>
                  </a:cubicBezTo>
                  <a:cubicBezTo>
                    <a:pt x="336" y="533"/>
                    <a:pt x="404" y="504"/>
                    <a:pt x="455" y="455"/>
                  </a:cubicBezTo>
                  <a:cubicBezTo>
                    <a:pt x="504" y="405"/>
                    <a:pt x="533" y="336"/>
                    <a:pt x="533" y="267"/>
                  </a:cubicBezTo>
                  <a:cubicBezTo>
                    <a:pt x="533" y="197"/>
                    <a:pt x="504" y="128"/>
                    <a:pt x="455" y="79"/>
                  </a:cubicBezTo>
                  <a:cubicBezTo>
                    <a:pt x="405" y="29"/>
                    <a:pt x="336"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814;p51">
              <a:extLst>
                <a:ext uri="{FF2B5EF4-FFF2-40B4-BE49-F238E27FC236}">
                  <a16:creationId xmlns:a16="http://schemas.microsoft.com/office/drawing/2014/main" id="{8071DE82-DCA2-BAE0-AD88-2D5C9BECA1B3}"/>
                </a:ext>
              </a:extLst>
            </p:cNvPr>
            <p:cNvSpPr/>
            <p:nvPr/>
          </p:nvSpPr>
          <p:spPr>
            <a:xfrm>
              <a:off x="4418543" y="2700433"/>
              <a:ext cx="76882" cy="17645"/>
            </a:xfrm>
            <a:custGeom>
              <a:avLst/>
              <a:gdLst/>
              <a:ahLst/>
              <a:cxnLst/>
              <a:rect l="l" t="t" r="r" b="b"/>
              <a:pathLst>
                <a:path w="2318" h="532" extrusionOk="0">
                  <a:moveTo>
                    <a:pt x="266" y="1"/>
                  </a:moveTo>
                  <a:cubicBezTo>
                    <a:pt x="119" y="1"/>
                    <a:pt x="0" y="120"/>
                    <a:pt x="0" y="267"/>
                  </a:cubicBezTo>
                  <a:cubicBezTo>
                    <a:pt x="0" y="412"/>
                    <a:pt x="119" y="532"/>
                    <a:pt x="266" y="532"/>
                  </a:cubicBezTo>
                  <a:lnTo>
                    <a:pt x="2052" y="532"/>
                  </a:lnTo>
                  <a:cubicBezTo>
                    <a:pt x="2199" y="532"/>
                    <a:pt x="2318" y="412"/>
                    <a:pt x="2318" y="267"/>
                  </a:cubicBezTo>
                  <a:cubicBezTo>
                    <a:pt x="2318" y="120"/>
                    <a:pt x="2199" y="1"/>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815;p51">
              <a:extLst>
                <a:ext uri="{FF2B5EF4-FFF2-40B4-BE49-F238E27FC236}">
                  <a16:creationId xmlns:a16="http://schemas.microsoft.com/office/drawing/2014/main" id="{66544CCD-F4A3-13F4-C60F-7553DEC0789A}"/>
                </a:ext>
              </a:extLst>
            </p:cNvPr>
            <p:cNvSpPr/>
            <p:nvPr/>
          </p:nvSpPr>
          <p:spPr>
            <a:xfrm>
              <a:off x="4418543" y="2721262"/>
              <a:ext cx="76882" cy="17645"/>
            </a:xfrm>
            <a:custGeom>
              <a:avLst/>
              <a:gdLst/>
              <a:ahLst/>
              <a:cxnLst/>
              <a:rect l="l" t="t" r="r" b="b"/>
              <a:pathLst>
                <a:path w="2318" h="532" extrusionOk="0">
                  <a:moveTo>
                    <a:pt x="266" y="0"/>
                  </a:moveTo>
                  <a:cubicBezTo>
                    <a:pt x="119" y="0"/>
                    <a:pt x="0" y="119"/>
                    <a:pt x="0" y="266"/>
                  </a:cubicBezTo>
                  <a:cubicBezTo>
                    <a:pt x="0" y="413"/>
                    <a:pt x="119" y="532"/>
                    <a:pt x="266" y="532"/>
                  </a:cubicBezTo>
                  <a:lnTo>
                    <a:pt x="2052" y="532"/>
                  </a:lnTo>
                  <a:cubicBezTo>
                    <a:pt x="2199" y="532"/>
                    <a:pt x="2318" y="413"/>
                    <a:pt x="2318" y="266"/>
                  </a:cubicBezTo>
                  <a:cubicBezTo>
                    <a:pt x="2318" y="119"/>
                    <a:pt x="2199" y="0"/>
                    <a:pt x="2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50" name="Google Shape;1817;p51">
            <a:extLst>
              <a:ext uri="{FF2B5EF4-FFF2-40B4-BE49-F238E27FC236}">
                <a16:creationId xmlns:a16="http://schemas.microsoft.com/office/drawing/2014/main" id="{815EC851-A536-8782-A491-1B8F9DB7C3AB}"/>
              </a:ext>
            </a:extLst>
          </p:cNvPr>
          <p:cNvCxnSpPr>
            <a:cxnSpLocks/>
          </p:cNvCxnSpPr>
          <p:nvPr/>
        </p:nvCxnSpPr>
        <p:spPr>
          <a:xfrm>
            <a:off x="2145884" y="3489887"/>
            <a:ext cx="1516705" cy="223149"/>
          </a:xfrm>
          <a:prstGeom prst="bentConnector3">
            <a:avLst>
              <a:gd name="adj1" fmla="val 50000"/>
            </a:avLst>
          </a:prstGeom>
          <a:noFill/>
          <a:ln w="19050" cap="flat" cmpd="sng">
            <a:solidFill>
              <a:schemeClr val="dk2"/>
            </a:solidFill>
            <a:prstDash val="solid"/>
            <a:round/>
            <a:headEnd type="none" w="med" len="med"/>
            <a:tailEnd type="none" w="med" len="med"/>
          </a:ln>
        </p:spPr>
      </p:cxnSp>
      <p:cxnSp>
        <p:nvCxnSpPr>
          <p:cNvPr id="54" name="Google Shape;1816;p51">
            <a:extLst>
              <a:ext uri="{FF2B5EF4-FFF2-40B4-BE49-F238E27FC236}">
                <a16:creationId xmlns:a16="http://schemas.microsoft.com/office/drawing/2014/main" id="{A6851DB3-9B40-1E95-3D42-DAF151344095}"/>
              </a:ext>
            </a:extLst>
          </p:cNvPr>
          <p:cNvCxnSpPr>
            <a:cxnSpLocks/>
          </p:cNvCxnSpPr>
          <p:nvPr/>
        </p:nvCxnSpPr>
        <p:spPr>
          <a:xfrm rot="10800000">
            <a:off x="2554966" y="2955222"/>
            <a:ext cx="1107623" cy="4317"/>
          </a:xfrm>
          <a:prstGeom prst="bentConnector3">
            <a:avLst>
              <a:gd name="adj1" fmla="val 50000"/>
            </a:avLst>
          </a:prstGeom>
          <a:noFill/>
          <a:ln w="19050" cap="flat" cmpd="sng">
            <a:solidFill>
              <a:schemeClr val="dk2"/>
            </a:solidFill>
            <a:prstDash val="solid"/>
            <a:round/>
            <a:headEnd type="none" w="med" len="med"/>
            <a:tailEnd type="none" w="med" len="med"/>
          </a:ln>
        </p:spPr>
      </p:cxnSp>
      <p:grpSp>
        <p:nvGrpSpPr>
          <p:cNvPr id="58" name="Google Shape;1775;p51">
            <a:extLst>
              <a:ext uri="{FF2B5EF4-FFF2-40B4-BE49-F238E27FC236}">
                <a16:creationId xmlns:a16="http://schemas.microsoft.com/office/drawing/2014/main" id="{581921C8-E27C-D32B-092C-A258FDE8D40B}"/>
              </a:ext>
            </a:extLst>
          </p:cNvPr>
          <p:cNvGrpSpPr/>
          <p:nvPr/>
        </p:nvGrpSpPr>
        <p:grpSpPr>
          <a:xfrm>
            <a:off x="3758559" y="3527686"/>
            <a:ext cx="323975" cy="365789"/>
            <a:chOff x="4020665" y="1431080"/>
            <a:chExt cx="531542" cy="602023"/>
          </a:xfrm>
        </p:grpSpPr>
        <p:sp>
          <p:nvSpPr>
            <p:cNvPr id="59" name="Google Shape;1776;p51">
              <a:extLst>
                <a:ext uri="{FF2B5EF4-FFF2-40B4-BE49-F238E27FC236}">
                  <a16:creationId xmlns:a16="http://schemas.microsoft.com/office/drawing/2014/main" id="{6DD2FE1B-74D3-4EBC-45EF-5D0E3337EA1E}"/>
                </a:ext>
              </a:extLst>
            </p:cNvPr>
            <p:cNvSpPr/>
            <p:nvPr/>
          </p:nvSpPr>
          <p:spPr>
            <a:xfrm>
              <a:off x="4094363" y="1495524"/>
              <a:ext cx="457844" cy="537579"/>
            </a:xfrm>
            <a:custGeom>
              <a:avLst/>
              <a:gdLst/>
              <a:ahLst/>
              <a:cxnLst/>
              <a:rect l="l" t="t" r="r" b="b"/>
              <a:pathLst>
                <a:path w="13804" h="16208" extrusionOk="0">
                  <a:moveTo>
                    <a:pt x="10670" y="532"/>
                  </a:moveTo>
                  <a:lnTo>
                    <a:pt x="10670" y="973"/>
                  </a:lnTo>
                  <a:cubicBezTo>
                    <a:pt x="10670" y="1181"/>
                    <a:pt x="10810" y="1383"/>
                    <a:pt x="11006" y="1455"/>
                  </a:cubicBezTo>
                  <a:lnTo>
                    <a:pt x="11230" y="1549"/>
                  </a:lnTo>
                  <a:cubicBezTo>
                    <a:pt x="11294" y="1579"/>
                    <a:pt x="11367" y="1594"/>
                    <a:pt x="11441" y="1594"/>
                  </a:cubicBezTo>
                  <a:cubicBezTo>
                    <a:pt x="11582" y="1594"/>
                    <a:pt x="11717" y="1540"/>
                    <a:pt x="11810" y="1446"/>
                  </a:cubicBezTo>
                  <a:lnTo>
                    <a:pt x="12117" y="1137"/>
                  </a:lnTo>
                  <a:lnTo>
                    <a:pt x="12674" y="1697"/>
                  </a:lnTo>
                  <a:lnTo>
                    <a:pt x="12364" y="2009"/>
                  </a:lnTo>
                  <a:cubicBezTo>
                    <a:pt x="12217" y="2157"/>
                    <a:pt x="12175" y="2399"/>
                    <a:pt x="12262" y="2588"/>
                  </a:cubicBezTo>
                  <a:lnTo>
                    <a:pt x="12355" y="2815"/>
                  </a:lnTo>
                  <a:cubicBezTo>
                    <a:pt x="12426" y="3012"/>
                    <a:pt x="12628" y="3154"/>
                    <a:pt x="12838" y="3154"/>
                  </a:cubicBezTo>
                  <a:lnTo>
                    <a:pt x="13271" y="3154"/>
                  </a:lnTo>
                  <a:lnTo>
                    <a:pt x="13271" y="3948"/>
                  </a:lnTo>
                  <a:lnTo>
                    <a:pt x="12838" y="3948"/>
                  </a:lnTo>
                  <a:cubicBezTo>
                    <a:pt x="12629" y="3948"/>
                    <a:pt x="12426" y="4090"/>
                    <a:pt x="12355" y="4287"/>
                  </a:cubicBezTo>
                  <a:lnTo>
                    <a:pt x="12262" y="4514"/>
                  </a:lnTo>
                  <a:cubicBezTo>
                    <a:pt x="12175" y="4703"/>
                    <a:pt x="12217" y="4945"/>
                    <a:pt x="12364" y="5093"/>
                  </a:cubicBezTo>
                  <a:lnTo>
                    <a:pt x="12674" y="5405"/>
                  </a:lnTo>
                  <a:lnTo>
                    <a:pt x="12117" y="5966"/>
                  </a:lnTo>
                  <a:lnTo>
                    <a:pt x="11810" y="5656"/>
                  </a:lnTo>
                  <a:cubicBezTo>
                    <a:pt x="11717" y="5562"/>
                    <a:pt x="11582" y="5508"/>
                    <a:pt x="11441" y="5508"/>
                  </a:cubicBezTo>
                  <a:cubicBezTo>
                    <a:pt x="11367" y="5508"/>
                    <a:pt x="11294" y="5523"/>
                    <a:pt x="11230" y="5553"/>
                  </a:cubicBezTo>
                  <a:lnTo>
                    <a:pt x="11006" y="5647"/>
                  </a:lnTo>
                  <a:cubicBezTo>
                    <a:pt x="10811" y="5718"/>
                    <a:pt x="10670" y="5921"/>
                    <a:pt x="10670" y="6129"/>
                  </a:cubicBezTo>
                  <a:lnTo>
                    <a:pt x="10670" y="6570"/>
                  </a:lnTo>
                  <a:lnTo>
                    <a:pt x="9885" y="6570"/>
                  </a:lnTo>
                  <a:lnTo>
                    <a:pt x="9885" y="6129"/>
                  </a:lnTo>
                  <a:cubicBezTo>
                    <a:pt x="9885" y="5921"/>
                    <a:pt x="9745" y="5718"/>
                    <a:pt x="9548" y="5647"/>
                  </a:cubicBezTo>
                  <a:lnTo>
                    <a:pt x="9325" y="5553"/>
                  </a:lnTo>
                  <a:cubicBezTo>
                    <a:pt x="9261" y="5523"/>
                    <a:pt x="9189" y="5508"/>
                    <a:pt x="9114" y="5508"/>
                  </a:cubicBezTo>
                  <a:cubicBezTo>
                    <a:pt x="8972" y="5508"/>
                    <a:pt x="8838" y="5562"/>
                    <a:pt x="8745" y="5656"/>
                  </a:cubicBezTo>
                  <a:lnTo>
                    <a:pt x="8438" y="5966"/>
                  </a:lnTo>
                  <a:lnTo>
                    <a:pt x="7882" y="5405"/>
                  </a:lnTo>
                  <a:lnTo>
                    <a:pt x="8191" y="5093"/>
                  </a:lnTo>
                  <a:cubicBezTo>
                    <a:pt x="8338" y="4945"/>
                    <a:pt x="8380" y="4703"/>
                    <a:pt x="8293" y="4513"/>
                  </a:cubicBezTo>
                  <a:lnTo>
                    <a:pt x="8200" y="4287"/>
                  </a:lnTo>
                  <a:cubicBezTo>
                    <a:pt x="8129" y="4090"/>
                    <a:pt x="7927" y="3948"/>
                    <a:pt x="7717" y="3948"/>
                  </a:cubicBezTo>
                  <a:lnTo>
                    <a:pt x="7283" y="3948"/>
                  </a:lnTo>
                  <a:lnTo>
                    <a:pt x="7283" y="3154"/>
                  </a:lnTo>
                  <a:lnTo>
                    <a:pt x="7717" y="3154"/>
                  </a:lnTo>
                  <a:cubicBezTo>
                    <a:pt x="7927" y="3154"/>
                    <a:pt x="8129" y="3012"/>
                    <a:pt x="8200" y="2815"/>
                  </a:cubicBezTo>
                  <a:lnTo>
                    <a:pt x="8293" y="2588"/>
                  </a:lnTo>
                  <a:cubicBezTo>
                    <a:pt x="8380" y="2399"/>
                    <a:pt x="8338" y="2157"/>
                    <a:pt x="8191" y="2009"/>
                  </a:cubicBezTo>
                  <a:lnTo>
                    <a:pt x="7881" y="1697"/>
                  </a:lnTo>
                  <a:lnTo>
                    <a:pt x="8438" y="1136"/>
                  </a:lnTo>
                  <a:lnTo>
                    <a:pt x="8745" y="1446"/>
                  </a:lnTo>
                  <a:cubicBezTo>
                    <a:pt x="8838" y="1540"/>
                    <a:pt x="8972" y="1594"/>
                    <a:pt x="9114" y="1594"/>
                  </a:cubicBezTo>
                  <a:cubicBezTo>
                    <a:pt x="9188" y="1594"/>
                    <a:pt x="9261" y="1579"/>
                    <a:pt x="9325" y="1549"/>
                  </a:cubicBezTo>
                  <a:lnTo>
                    <a:pt x="9548" y="1455"/>
                  </a:lnTo>
                  <a:cubicBezTo>
                    <a:pt x="9744" y="1383"/>
                    <a:pt x="9885" y="1181"/>
                    <a:pt x="9885" y="973"/>
                  </a:cubicBezTo>
                  <a:lnTo>
                    <a:pt x="9885" y="532"/>
                  </a:lnTo>
                  <a:close/>
                  <a:moveTo>
                    <a:pt x="4565" y="7569"/>
                  </a:moveTo>
                  <a:lnTo>
                    <a:pt x="4919" y="7925"/>
                  </a:lnTo>
                  <a:lnTo>
                    <a:pt x="4559" y="8288"/>
                  </a:lnTo>
                  <a:lnTo>
                    <a:pt x="4204" y="7931"/>
                  </a:lnTo>
                  <a:lnTo>
                    <a:pt x="4565" y="7569"/>
                  </a:lnTo>
                  <a:close/>
                  <a:moveTo>
                    <a:pt x="8369" y="8852"/>
                  </a:moveTo>
                  <a:lnTo>
                    <a:pt x="8369" y="9367"/>
                  </a:lnTo>
                  <a:lnTo>
                    <a:pt x="7870" y="9367"/>
                  </a:lnTo>
                  <a:lnTo>
                    <a:pt x="7870" y="8852"/>
                  </a:lnTo>
                  <a:close/>
                  <a:moveTo>
                    <a:pt x="5045" y="9926"/>
                  </a:moveTo>
                  <a:lnTo>
                    <a:pt x="5045" y="10441"/>
                  </a:lnTo>
                  <a:lnTo>
                    <a:pt x="4546" y="10441"/>
                  </a:lnTo>
                  <a:lnTo>
                    <a:pt x="4546" y="9926"/>
                  </a:lnTo>
                  <a:close/>
                  <a:moveTo>
                    <a:pt x="8185" y="13407"/>
                  </a:moveTo>
                  <a:cubicBezTo>
                    <a:pt x="8233" y="13407"/>
                    <a:pt x="8273" y="13448"/>
                    <a:pt x="8273" y="13495"/>
                  </a:cubicBezTo>
                  <a:lnTo>
                    <a:pt x="8273" y="14072"/>
                  </a:lnTo>
                  <a:cubicBezTo>
                    <a:pt x="8273" y="14120"/>
                    <a:pt x="8233" y="14160"/>
                    <a:pt x="8185" y="14160"/>
                  </a:cubicBezTo>
                  <a:lnTo>
                    <a:pt x="3845" y="14160"/>
                  </a:lnTo>
                  <a:cubicBezTo>
                    <a:pt x="3797" y="14160"/>
                    <a:pt x="3756" y="14120"/>
                    <a:pt x="3756" y="14072"/>
                  </a:cubicBezTo>
                  <a:lnTo>
                    <a:pt x="3756" y="13495"/>
                  </a:lnTo>
                  <a:cubicBezTo>
                    <a:pt x="3756" y="13448"/>
                    <a:pt x="3797" y="13407"/>
                    <a:pt x="3845" y="13407"/>
                  </a:cubicBezTo>
                  <a:close/>
                  <a:moveTo>
                    <a:pt x="7265" y="14692"/>
                  </a:moveTo>
                  <a:lnTo>
                    <a:pt x="7265" y="14887"/>
                  </a:lnTo>
                  <a:lnTo>
                    <a:pt x="4764" y="14887"/>
                  </a:lnTo>
                  <a:lnTo>
                    <a:pt x="4764" y="14692"/>
                  </a:lnTo>
                  <a:close/>
                  <a:moveTo>
                    <a:pt x="7265" y="15419"/>
                  </a:moveTo>
                  <a:lnTo>
                    <a:pt x="7265" y="15626"/>
                  </a:lnTo>
                  <a:cubicBezTo>
                    <a:pt x="7265" y="15653"/>
                    <a:pt x="7242" y="15676"/>
                    <a:pt x="7217" y="15676"/>
                  </a:cubicBezTo>
                  <a:lnTo>
                    <a:pt x="4812" y="15676"/>
                  </a:lnTo>
                  <a:cubicBezTo>
                    <a:pt x="4786" y="15676"/>
                    <a:pt x="4764" y="15653"/>
                    <a:pt x="4764" y="15626"/>
                  </a:cubicBezTo>
                  <a:lnTo>
                    <a:pt x="4764" y="15419"/>
                  </a:lnTo>
                  <a:close/>
                  <a:moveTo>
                    <a:pt x="9797" y="0"/>
                  </a:moveTo>
                  <a:cubicBezTo>
                    <a:pt x="9553" y="0"/>
                    <a:pt x="9353" y="199"/>
                    <a:pt x="9353" y="443"/>
                  </a:cubicBezTo>
                  <a:lnTo>
                    <a:pt x="9353" y="960"/>
                  </a:lnTo>
                  <a:lnTo>
                    <a:pt x="9353" y="962"/>
                  </a:lnTo>
                  <a:cubicBezTo>
                    <a:pt x="9352" y="962"/>
                    <a:pt x="9351" y="963"/>
                    <a:pt x="9350" y="963"/>
                  </a:cubicBezTo>
                  <a:lnTo>
                    <a:pt x="9115" y="1060"/>
                  </a:lnTo>
                  <a:cubicBezTo>
                    <a:pt x="9114" y="1061"/>
                    <a:pt x="9113" y="1061"/>
                    <a:pt x="9112" y="1061"/>
                  </a:cubicBezTo>
                  <a:lnTo>
                    <a:pt x="8752" y="698"/>
                  </a:lnTo>
                  <a:cubicBezTo>
                    <a:pt x="8668" y="613"/>
                    <a:pt x="8557" y="567"/>
                    <a:pt x="8438" y="567"/>
                  </a:cubicBezTo>
                  <a:cubicBezTo>
                    <a:pt x="8322" y="567"/>
                    <a:pt x="8213" y="612"/>
                    <a:pt x="8130" y="693"/>
                  </a:cubicBezTo>
                  <a:cubicBezTo>
                    <a:pt x="7471" y="443"/>
                    <a:pt x="6759" y="305"/>
                    <a:pt x="6014" y="305"/>
                  </a:cubicBezTo>
                  <a:cubicBezTo>
                    <a:pt x="2698" y="305"/>
                    <a:pt x="1" y="3023"/>
                    <a:pt x="1" y="6363"/>
                  </a:cubicBezTo>
                  <a:cubicBezTo>
                    <a:pt x="1" y="7600"/>
                    <a:pt x="368" y="8791"/>
                    <a:pt x="1066" y="9805"/>
                  </a:cubicBezTo>
                  <a:cubicBezTo>
                    <a:pt x="1711" y="10746"/>
                    <a:pt x="2595" y="11476"/>
                    <a:pt x="3631" y="11927"/>
                  </a:cubicBezTo>
                  <a:lnTo>
                    <a:pt x="3631" y="12914"/>
                  </a:lnTo>
                  <a:cubicBezTo>
                    <a:pt x="3394" y="13001"/>
                    <a:pt x="3224" y="13228"/>
                    <a:pt x="3224" y="13495"/>
                  </a:cubicBezTo>
                  <a:lnTo>
                    <a:pt x="3224" y="14072"/>
                  </a:lnTo>
                  <a:cubicBezTo>
                    <a:pt x="3224" y="14414"/>
                    <a:pt x="3502" y="14692"/>
                    <a:pt x="3845" y="14692"/>
                  </a:cubicBezTo>
                  <a:lnTo>
                    <a:pt x="4232" y="14692"/>
                  </a:lnTo>
                  <a:lnTo>
                    <a:pt x="4232" y="15625"/>
                  </a:lnTo>
                  <a:cubicBezTo>
                    <a:pt x="4232" y="15947"/>
                    <a:pt x="4493" y="16208"/>
                    <a:pt x="4812" y="16208"/>
                  </a:cubicBezTo>
                  <a:lnTo>
                    <a:pt x="7217" y="16208"/>
                  </a:lnTo>
                  <a:cubicBezTo>
                    <a:pt x="7537" y="16208"/>
                    <a:pt x="7797" y="15947"/>
                    <a:pt x="7797" y="15625"/>
                  </a:cubicBezTo>
                  <a:lnTo>
                    <a:pt x="7797" y="14692"/>
                  </a:lnTo>
                  <a:lnTo>
                    <a:pt x="8185" y="14692"/>
                  </a:lnTo>
                  <a:cubicBezTo>
                    <a:pt x="8527" y="14692"/>
                    <a:pt x="8805" y="14414"/>
                    <a:pt x="8805" y="14072"/>
                  </a:cubicBezTo>
                  <a:lnTo>
                    <a:pt x="8805" y="13495"/>
                  </a:lnTo>
                  <a:cubicBezTo>
                    <a:pt x="8805" y="13228"/>
                    <a:pt x="8635" y="13001"/>
                    <a:pt x="8399" y="12914"/>
                  </a:cubicBezTo>
                  <a:lnTo>
                    <a:pt x="8399" y="11927"/>
                  </a:lnTo>
                  <a:cubicBezTo>
                    <a:pt x="9745" y="11341"/>
                    <a:pt x="10827" y="10289"/>
                    <a:pt x="11455" y="8946"/>
                  </a:cubicBezTo>
                  <a:cubicBezTo>
                    <a:pt x="11518" y="8814"/>
                    <a:pt x="11460" y="8656"/>
                    <a:pt x="11328" y="8593"/>
                  </a:cubicBezTo>
                  <a:cubicBezTo>
                    <a:pt x="11291" y="8576"/>
                    <a:pt x="11253" y="8568"/>
                    <a:pt x="11215" y="8568"/>
                  </a:cubicBezTo>
                  <a:cubicBezTo>
                    <a:pt x="11115" y="8568"/>
                    <a:pt x="11019" y="8625"/>
                    <a:pt x="10974" y="8722"/>
                  </a:cubicBezTo>
                  <a:cubicBezTo>
                    <a:pt x="10434" y="9875"/>
                    <a:pt x="9527" y="10793"/>
                    <a:pt x="8398" y="11341"/>
                  </a:cubicBezTo>
                  <a:lnTo>
                    <a:pt x="8398" y="9899"/>
                  </a:lnTo>
                  <a:lnTo>
                    <a:pt x="8457" y="9899"/>
                  </a:lnTo>
                  <a:cubicBezTo>
                    <a:pt x="8701" y="9899"/>
                    <a:pt x="8901" y="9700"/>
                    <a:pt x="8901" y="9457"/>
                  </a:cubicBezTo>
                  <a:lnTo>
                    <a:pt x="8901" y="8764"/>
                  </a:lnTo>
                  <a:cubicBezTo>
                    <a:pt x="8901" y="8519"/>
                    <a:pt x="8701" y="8320"/>
                    <a:pt x="8457" y="8320"/>
                  </a:cubicBezTo>
                  <a:lnTo>
                    <a:pt x="7781" y="8320"/>
                  </a:lnTo>
                  <a:cubicBezTo>
                    <a:pt x="7537" y="8320"/>
                    <a:pt x="7338" y="8519"/>
                    <a:pt x="7338" y="8764"/>
                  </a:cubicBezTo>
                  <a:lnTo>
                    <a:pt x="7338" y="9457"/>
                  </a:lnTo>
                  <a:cubicBezTo>
                    <a:pt x="7338" y="9700"/>
                    <a:pt x="7537" y="9899"/>
                    <a:pt x="7781" y="9899"/>
                  </a:cubicBezTo>
                  <a:lnTo>
                    <a:pt x="7866" y="9899"/>
                  </a:lnTo>
                  <a:lnTo>
                    <a:pt x="7866" y="12875"/>
                  </a:lnTo>
                  <a:lnTo>
                    <a:pt x="7479" y="12875"/>
                  </a:lnTo>
                  <a:lnTo>
                    <a:pt x="7479" y="10836"/>
                  </a:lnTo>
                  <a:cubicBezTo>
                    <a:pt x="7479" y="10666"/>
                    <a:pt x="7395" y="10465"/>
                    <a:pt x="7277" y="10345"/>
                  </a:cubicBezTo>
                  <a:lnTo>
                    <a:pt x="5271" y="8324"/>
                  </a:lnTo>
                  <a:lnTo>
                    <a:pt x="5357" y="8238"/>
                  </a:lnTo>
                  <a:cubicBezTo>
                    <a:pt x="5528" y="8066"/>
                    <a:pt x="5528" y="7784"/>
                    <a:pt x="5357" y="7612"/>
                  </a:cubicBezTo>
                  <a:lnTo>
                    <a:pt x="4878" y="7129"/>
                  </a:lnTo>
                  <a:cubicBezTo>
                    <a:pt x="4795" y="7045"/>
                    <a:pt x="4683" y="6999"/>
                    <a:pt x="4565" y="6999"/>
                  </a:cubicBezTo>
                  <a:cubicBezTo>
                    <a:pt x="4446" y="6999"/>
                    <a:pt x="4334" y="7045"/>
                    <a:pt x="4250" y="7129"/>
                  </a:cubicBezTo>
                  <a:lnTo>
                    <a:pt x="3766" y="7618"/>
                  </a:lnTo>
                  <a:cubicBezTo>
                    <a:pt x="3594" y="7790"/>
                    <a:pt x="3594" y="8072"/>
                    <a:pt x="3766" y="8244"/>
                  </a:cubicBezTo>
                  <a:lnTo>
                    <a:pt x="4244" y="8727"/>
                  </a:lnTo>
                  <a:cubicBezTo>
                    <a:pt x="4329" y="8811"/>
                    <a:pt x="4439" y="8857"/>
                    <a:pt x="4559" y="8857"/>
                  </a:cubicBezTo>
                  <a:cubicBezTo>
                    <a:pt x="4677" y="8857"/>
                    <a:pt x="4789" y="8811"/>
                    <a:pt x="4872" y="8727"/>
                  </a:cubicBezTo>
                  <a:lnTo>
                    <a:pt x="4897" y="8701"/>
                  </a:lnTo>
                  <a:lnTo>
                    <a:pt x="6899" y="10720"/>
                  </a:lnTo>
                  <a:cubicBezTo>
                    <a:pt x="6919" y="10739"/>
                    <a:pt x="6947" y="10807"/>
                    <a:pt x="6947" y="10836"/>
                  </a:cubicBezTo>
                  <a:lnTo>
                    <a:pt x="6947" y="12875"/>
                  </a:lnTo>
                  <a:lnTo>
                    <a:pt x="6397" y="12875"/>
                  </a:lnTo>
                  <a:lnTo>
                    <a:pt x="6397" y="10642"/>
                  </a:lnTo>
                  <a:cubicBezTo>
                    <a:pt x="6397" y="10495"/>
                    <a:pt x="6278" y="10376"/>
                    <a:pt x="6131" y="10376"/>
                  </a:cubicBezTo>
                  <a:cubicBezTo>
                    <a:pt x="5985" y="10376"/>
                    <a:pt x="5866" y="10495"/>
                    <a:pt x="5866" y="10642"/>
                  </a:cubicBezTo>
                  <a:lnTo>
                    <a:pt x="5866" y="12875"/>
                  </a:lnTo>
                  <a:lnTo>
                    <a:pt x="5062" y="12875"/>
                  </a:lnTo>
                  <a:lnTo>
                    <a:pt x="5062" y="10973"/>
                  </a:lnTo>
                  <a:lnTo>
                    <a:pt x="5133" y="10973"/>
                  </a:lnTo>
                  <a:cubicBezTo>
                    <a:pt x="5378" y="10973"/>
                    <a:pt x="5577" y="10774"/>
                    <a:pt x="5577" y="10530"/>
                  </a:cubicBezTo>
                  <a:lnTo>
                    <a:pt x="5577" y="9838"/>
                  </a:lnTo>
                  <a:cubicBezTo>
                    <a:pt x="5577" y="9593"/>
                    <a:pt x="5378" y="9394"/>
                    <a:pt x="5133" y="9394"/>
                  </a:cubicBezTo>
                  <a:lnTo>
                    <a:pt x="4458" y="9394"/>
                  </a:lnTo>
                  <a:cubicBezTo>
                    <a:pt x="4214" y="9394"/>
                    <a:pt x="4014" y="9592"/>
                    <a:pt x="4014" y="9838"/>
                  </a:cubicBezTo>
                  <a:lnTo>
                    <a:pt x="4014" y="10530"/>
                  </a:lnTo>
                  <a:cubicBezTo>
                    <a:pt x="4014" y="10774"/>
                    <a:pt x="4214" y="10973"/>
                    <a:pt x="4458" y="10973"/>
                  </a:cubicBezTo>
                  <a:lnTo>
                    <a:pt x="4530" y="10973"/>
                  </a:lnTo>
                  <a:lnTo>
                    <a:pt x="4530" y="12875"/>
                  </a:lnTo>
                  <a:lnTo>
                    <a:pt x="4162" y="12875"/>
                  </a:lnTo>
                  <a:lnTo>
                    <a:pt x="4162" y="11749"/>
                  </a:lnTo>
                  <a:cubicBezTo>
                    <a:pt x="4162" y="11641"/>
                    <a:pt x="4096" y="11543"/>
                    <a:pt x="3995" y="11503"/>
                  </a:cubicBezTo>
                  <a:cubicBezTo>
                    <a:pt x="2986" y="11100"/>
                    <a:pt x="2124" y="10409"/>
                    <a:pt x="1503" y="9504"/>
                  </a:cubicBezTo>
                  <a:cubicBezTo>
                    <a:pt x="867" y="8579"/>
                    <a:pt x="532" y="7493"/>
                    <a:pt x="532" y="6363"/>
                  </a:cubicBezTo>
                  <a:cubicBezTo>
                    <a:pt x="532" y="3316"/>
                    <a:pt x="2991" y="837"/>
                    <a:pt x="6014" y="837"/>
                  </a:cubicBezTo>
                  <a:cubicBezTo>
                    <a:pt x="6608" y="837"/>
                    <a:pt x="7180" y="933"/>
                    <a:pt x="7715" y="1109"/>
                  </a:cubicBezTo>
                  <a:lnTo>
                    <a:pt x="7443" y="1383"/>
                  </a:lnTo>
                  <a:cubicBezTo>
                    <a:pt x="7272" y="1557"/>
                    <a:pt x="7272" y="1837"/>
                    <a:pt x="7443" y="2010"/>
                  </a:cubicBezTo>
                  <a:lnTo>
                    <a:pt x="7805" y="2375"/>
                  </a:lnTo>
                  <a:lnTo>
                    <a:pt x="7805" y="2376"/>
                  </a:lnTo>
                  <a:cubicBezTo>
                    <a:pt x="7805" y="2377"/>
                    <a:pt x="7804" y="2379"/>
                    <a:pt x="7803" y="2380"/>
                  </a:cubicBezTo>
                  <a:lnTo>
                    <a:pt x="7705" y="2620"/>
                  </a:lnTo>
                  <a:cubicBezTo>
                    <a:pt x="7705" y="2621"/>
                    <a:pt x="7704" y="2622"/>
                    <a:pt x="7704" y="2623"/>
                  </a:cubicBezTo>
                  <a:lnTo>
                    <a:pt x="7194" y="2623"/>
                  </a:lnTo>
                  <a:cubicBezTo>
                    <a:pt x="6950" y="2623"/>
                    <a:pt x="6752" y="2821"/>
                    <a:pt x="6752" y="3065"/>
                  </a:cubicBezTo>
                  <a:lnTo>
                    <a:pt x="6752" y="4037"/>
                  </a:lnTo>
                  <a:cubicBezTo>
                    <a:pt x="6752" y="4281"/>
                    <a:pt x="6950" y="4480"/>
                    <a:pt x="7194" y="4480"/>
                  </a:cubicBezTo>
                  <a:lnTo>
                    <a:pt x="7704" y="4480"/>
                  </a:lnTo>
                  <a:cubicBezTo>
                    <a:pt x="7705" y="4481"/>
                    <a:pt x="7705" y="4481"/>
                    <a:pt x="7705" y="4482"/>
                  </a:cubicBezTo>
                  <a:lnTo>
                    <a:pt x="7803" y="4721"/>
                  </a:lnTo>
                  <a:cubicBezTo>
                    <a:pt x="7804" y="4722"/>
                    <a:pt x="7805" y="4725"/>
                    <a:pt x="7805" y="4726"/>
                  </a:cubicBezTo>
                  <a:lnTo>
                    <a:pt x="7805" y="4727"/>
                  </a:lnTo>
                  <a:lnTo>
                    <a:pt x="7443" y="5092"/>
                  </a:lnTo>
                  <a:cubicBezTo>
                    <a:pt x="7272" y="5265"/>
                    <a:pt x="7271" y="5546"/>
                    <a:pt x="7443" y="5718"/>
                  </a:cubicBezTo>
                  <a:lnTo>
                    <a:pt x="8123" y="6404"/>
                  </a:lnTo>
                  <a:cubicBezTo>
                    <a:pt x="8208" y="6488"/>
                    <a:pt x="8318" y="6535"/>
                    <a:pt x="8438" y="6535"/>
                  </a:cubicBezTo>
                  <a:cubicBezTo>
                    <a:pt x="8556" y="6535"/>
                    <a:pt x="8668" y="6488"/>
                    <a:pt x="8751" y="6404"/>
                  </a:cubicBezTo>
                  <a:lnTo>
                    <a:pt x="9112" y="6041"/>
                  </a:lnTo>
                  <a:cubicBezTo>
                    <a:pt x="9113" y="6041"/>
                    <a:pt x="9113" y="6041"/>
                    <a:pt x="9114" y="6042"/>
                  </a:cubicBezTo>
                  <a:lnTo>
                    <a:pt x="9349" y="6139"/>
                  </a:lnTo>
                  <a:cubicBezTo>
                    <a:pt x="9350" y="6140"/>
                    <a:pt x="9352" y="6140"/>
                    <a:pt x="9353" y="6141"/>
                  </a:cubicBezTo>
                  <a:lnTo>
                    <a:pt x="9353" y="6659"/>
                  </a:lnTo>
                  <a:cubicBezTo>
                    <a:pt x="9353" y="6903"/>
                    <a:pt x="9552" y="7101"/>
                    <a:pt x="9796" y="7101"/>
                  </a:cubicBezTo>
                  <a:lnTo>
                    <a:pt x="10758" y="7101"/>
                  </a:lnTo>
                  <a:cubicBezTo>
                    <a:pt x="11002" y="7101"/>
                    <a:pt x="11201" y="6903"/>
                    <a:pt x="11201" y="6659"/>
                  </a:cubicBezTo>
                  <a:lnTo>
                    <a:pt x="11201" y="6141"/>
                  </a:lnTo>
                  <a:lnTo>
                    <a:pt x="11202" y="6141"/>
                  </a:lnTo>
                  <a:cubicBezTo>
                    <a:pt x="11203" y="6140"/>
                    <a:pt x="11204" y="6140"/>
                    <a:pt x="11205" y="6139"/>
                  </a:cubicBezTo>
                  <a:lnTo>
                    <a:pt x="11440" y="6042"/>
                  </a:lnTo>
                  <a:cubicBezTo>
                    <a:pt x="11441" y="6041"/>
                    <a:pt x="11442" y="6041"/>
                    <a:pt x="11443" y="6041"/>
                  </a:cubicBezTo>
                  <a:lnTo>
                    <a:pt x="11489" y="6087"/>
                  </a:lnTo>
                  <a:cubicBezTo>
                    <a:pt x="11494" y="6178"/>
                    <a:pt x="11496" y="6271"/>
                    <a:pt x="11496" y="6363"/>
                  </a:cubicBezTo>
                  <a:cubicBezTo>
                    <a:pt x="11496" y="6609"/>
                    <a:pt x="11480" y="6856"/>
                    <a:pt x="11448" y="7098"/>
                  </a:cubicBezTo>
                  <a:cubicBezTo>
                    <a:pt x="11428" y="7243"/>
                    <a:pt x="11531" y="7377"/>
                    <a:pt x="11677" y="7396"/>
                  </a:cubicBezTo>
                  <a:cubicBezTo>
                    <a:pt x="11689" y="7398"/>
                    <a:pt x="11701" y="7398"/>
                    <a:pt x="11712" y="7398"/>
                  </a:cubicBezTo>
                  <a:cubicBezTo>
                    <a:pt x="11844" y="7398"/>
                    <a:pt x="11958" y="7301"/>
                    <a:pt x="11976" y="7167"/>
                  </a:cubicBezTo>
                  <a:cubicBezTo>
                    <a:pt x="12003" y="6956"/>
                    <a:pt x="12020" y="6740"/>
                    <a:pt x="12025" y="6525"/>
                  </a:cubicBezTo>
                  <a:cubicBezTo>
                    <a:pt x="12055" y="6532"/>
                    <a:pt x="12086" y="6535"/>
                    <a:pt x="12117" y="6535"/>
                  </a:cubicBezTo>
                  <a:cubicBezTo>
                    <a:pt x="12235" y="6535"/>
                    <a:pt x="12347" y="6488"/>
                    <a:pt x="12431" y="6404"/>
                  </a:cubicBezTo>
                  <a:lnTo>
                    <a:pt x="13111" y="5718"/>
                  </a:lnTo>
                  <a:cubicBezTo>
                    <a:pt x="13283" y="5546"/>
                    <a:pt x="13283" y="5265"/>
                    <a:pt x="13111" y="5092"/>
                  </a:cubicBezTo>
                  <a:lnTo>
                    <a:pt x="12749" y="4727"/>
                  </a:lnTo>
                  <a:cubicBezTo>
                    <a:pt x="12749" y="4727"/>
                    <a:pt x="12749" y="4727"/>
                    <a:pt x="12749" y="4726"/>
                  </a:cubicBezTo>
                  <a:cubicBezTo>
                    <a:pt x="12750" y="4725"/>
                    <a:pt x="12750" y="4723"/>
                    <a:pt x="12751" y="4721"/>
                  </a:cubicBezTo>
                  <a:lnTo>
                    <a:pt x="12848" y="4482"/>
                  </a:lnTo>
                  <a:cubicBezTo>
                    <a:pt x="12849" y="4482"/>
                    <a:pt x="12849" y="4481"/>
                    <a:pt x="12849" y="4480"/>
                  </a:cubicBezTo>
                  <a:lnTo>
                    <a:pt x="13360" y="4480"/>
                  </a:lnTo>
                  <a:cubicBezTo>
                    <a:pt x="13604" y="4480"/>
                    <a:pt x="13803" y="4281"/>
                    <a:pt x="13803" y="4037"/>
                  </a:cubicBezTo>
                  <a:lnTo>
                    <a:pt x="13803" y="3065"/>
                  </a:lnTo>
                  <a:cubicBezTo>
                    <a:pt x="13803" y="2821"/>
                    <a:pt x="13605" y="2622"/>
                    <a:pt x="13361" y="2622"/>
                  </a:cubicBezTo>
                  <a:lnTo>
                    <a:pt x="12850" y="2622"/>
                  </a:lnTo>
                  <a:cubicBezTo>
                    <a:pt x="12849" y="2621"/>
                    <a:pt x="12849" y="2621"/>
                    <a:pt x="12849" y="2620"/>
                  </a:cubicBezTo>
                  <a:lnTo>
                    <a:pt x="12751" y="2380"/>
                  </a:lnTo>
                  <a:cubicBezTo>
                    <a:pt x="12751" y="2379"/>
                    <a:pt x="12750" y="2377"/>
                    <a:pt x="12750" y="2376"/>
                  </a:cubicBezTo>
                  <a:lnTo>
                    <a:pt x="12750" y="2375"/>
                  </a:lnTo>
                  <a:lnTo>
                    <a:pt x="13112" y="2010"/>
                  </a:lnTo>
                  <a:cubicBezTo>
                    <a:pt x="13283" y="1837"/>
                    <a:pt x="13283" y="1557"/>
                    <a:pt x="13112" y="1383"/>
                  </a:cubicBezTo>
                  <a:lnTo>
                    <a:pt x="12432" y="698"/>
                  </a:lnTo>
                  <a:cubicBezTo>
                    <a:pt x="12347" y="613"/>
                    <a:pt x="12236" y="567"/>
                    <a:pt x="12117" y="567"/>
                  </a:cubicBezTo>
                  <a:cubicBezTo>
                    <a:pt x="11999" y="567"/>
                    <a:pt x="11887" y="613"/>
                    <a:pt x="11804" y="698"/>
                  </a:cubicBezTo>
                  <a:lnTo>
                    <a:pt x="11443" y="1061"/>
                  </a:lnTo>
                  <a:cubicBezTo>
                    <a:pt x="11442" y="1061"/>
                    <a:pt x="11442" y="1061"/>
                    <a:pt x="11441" y="1060"/>
                  </a:cubicBezTo>
                  <a:lnTo>
                    <a:pt x="11206" y="963"/>
                  </a:lnTo>
                  <a:cubicBezTo>
                    <a:pt x="11204" y="963"/>
                    <a:pt x="11203" y="962"/>
                    <a:pt x="11202" y="962"/>
                  </a:cubicBezTo>
                  <a:lnTo>
                    <a:pt x="11202" y="960"/>
                  </a:lnTo>
                  <a:lnTo>
                    <a:pt x="11202" y="443"/>
                  </a:lnTo>
                  <a:cubicBezTo>
                    <a:pt x="11202" y="199"/>
                    <a:pt x="11002" y="0"/>
                    <a:pt x="10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777;p51">
              <a:extLst>
                <a:ext uri="{FF2B5EF4-FFF2-40B4-BE49-F238E27FC236}">
                  <a16:creationId xmlns:a16="http://schemas.microsoft.com/office/drawing/2014/main" id="{152C9D88-23C9-4C13-01BF-3436A512F631}"/>
                </a:ext>
              </a:extLst>
            </p:cNvPr>
            <p:cNvSpPr/>
            <p:nvPr/>
          </p:nvSpPr>
          <p:spPr>
            <a:xfrm>
              <a:off x="4374363" y="1552008"/>
              <a:ext cx="121758" cy="122587"/>
            </a:xfrm>
            <a:custGeom>
              <a:avLst/>
              <a:gdLst/>
              <a:ahLst/>
              <a:cxnLst/>
              <a:rect l="l" t="t" r="r" b="b"/>
              <a:pathLst>
                <a:path w="3671" h="3696" extrusionOk="0">
                  <a:moveTo>
                    <a:pt x="1835" y="1"/>
                  </a:moveTo>
                  <a:cubicBezTo>
                    <a:pt x="824" y="1"/>
                    <a:pt x="1" y="829"/>
                    <a:pt x="1" y="1848"/>
                  </a:cubicBezTo>
                  <a:cubicBezTo>
                    <a:pt x="1" y="2866"/>
                    <a:pt x="824" y="3695"/>
                    <a:pt x="1835" y="3695"/>
                  </a:cubicBezTo>
                  <a:cubicBezTo>
                    <a:pt x="2848" y="3695"/>
                    <a:pt x="3670" y="2866"/>
                    <a:pt x="3670" y="1848"/>
                  </a:cubicBezTo>
                  <a:cubicBezTo>
                    <a:pt x="3670" y="1651"/>
                    <a:pt x="3639" y="1457"/>
                    <a:pt x="3579" y="1270"/>
                  </a:cubicBezTo>
                  <a:cubicBezTo>
                    <a:pt x="3543" y="1158"/>
                    <a:pt x="3439" y="1087"/>
                    <a:pt x="3327" y="1087"/>
                  </a:cubicBezTo>
                  <a:cubicBezTo>
                    <a:pt x="3299" y="1087"/>
                    <a:pt x="3271" y="1091"/>
                    <a:pt x="3243" y="1100"/>
                  </a:cubicBezTo>
                  <a:cubicBezTo>
                    <a:pt x="3103" y="1146"/>
                    <a:pt x="3028" y="1297"/>
                    <a:pt x="3074" y="1435"/>
                  </a:cubicBezTo>
                  <a:cubicBezTo>
                    <a:pt x="3117" y="1568"/>
                    <a:pt x="3139" y="1707"/>
                    <a:pt x="3139" y="1848"/>
                  </a:cubicBezTo>
                  <a:cubicBezTo>
                    <a:pt x="3139" y="2573"/>
                    <a:pt x="2554" y="3163"/>
                    <a:pt x="1835" y="3163"/>
                  </a:cubicBezTo>
                  <a:cubicBezTo>
                    <a:pt x="1117" y="3163"/>
                    <a:pt x="533" y="2573"/>
                    <a:pt x="533" y="1848"/>
                  </a:cubicBezTo>
                  <a:cubicBezTo>
                    <a:pt x="533" y="1123"/>
                    <a:pt x="1117" y="533"/>
                    <a:pt x="1835" y="533"/>
                  </a:cubicBezTo>
                  <a:cubicBezTo>
                    <a:pt x="1983" y="533"/>
                    <a:pt x="2128" y="557"/>
                    <a:pt x="2267" y="607"/>
                  </a:cubicBezTo>
                  <a:cubicBezTo>
                    <a:pt x="2296" y="617"/>
                    <a:pt x="2326" y="622"/>
                    <a:pt x="2355" y="622"/>
                  </a:cubicBezTo>
                  <a:cubicBezTo>
                    <a:pt x="2464" y="622"/>
                    <a:pt x="2567" y="554"/>
                    <a:pt x="2606" y="444"/>
                  </a:cubicBezTo>
                  <a:cubicBezTo>
                    <a:pt x="2655" y="306"/>
                    <a:pt x="2582" y="154"/>
                    <a:pt x="2443" y="105"/>
                  </a:cubicBezTo>
                  <a:cubicBezTo>
                    <a:pt x="2248" y="36"/>
                    <a:pt x="2044" y="1"/>
                    <a:pt x="1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778;p51">
              <a:extLst>
                <a:ext uri="{FF2B5EF4-FFF2-40B4-BE49-F238E27FC236}">
                  <a16:creationId xmlns:a16="http://schemas.microsoft.com/office/drawing/2014/main" id="{B821EA01-29E7-A06C-2DA3-FEA944A5F7FF}"/>
                </a:ext>
              </a:extLst>
            </p:cNvPr>
            <p:cNvSpPr/>
            <p:nvPr/>
          </p:nvSpPr>
          <p:spPr>
            <a:xfrm>
              <a:off x="4404413" y="1582290"/>
              <a:ext cx="61658" cy="62023"/>
            </a:xfrm>
            <a:custGeom>
              <a:avLst/>
              <a:gdLst/>
              <a:ahLst/>
              <a:cxnLst/>
              <a:rect l="l" t="t" r="r" b="b"/>
              <a:pathLst>
                <a:path w="1859" h="1870" extrusionOk="0">
                  <a:moveTo>
                    <a:pt x="929" y="532"/>
                  </a:moveTo>
                  <a:cubicBezTo>
                    <a:pt x="1149" y="532"/>
                    <a:pt x="1327" y="713"/>
                    <a:pt x="1327" y="935"/>
                  </a:cubicBezTo>
                  <a:cubicBezTo>
                    <a:pt x="1327" y="1157"/>
                    <a:pt x="1149" y="1337"/>
                    <a:pt x="929" y="1337"/>
                  </a:cubicBezTo>
                  <a:cubicBezTo>
                    <a:pt x="711" y="1337"/>
                    <a:pt x="532" y="1157"/>
                    <a:pt x="532" y="935"/>
                  </a:cubicBezTo>
                  <a:cubicBezTo>
                    <a:pt x="532" y="713"/>
                    <a:pt x="711" y="532"/>
                    <a:pt x="929" y="532"/>
                  </a:cubicBezTo>
                  <a:close/>
                  <a:moveTo>
                    <a:pt x="929" y="1"/>
                  </a:moveTo>
                  <a:cubicBezTo>
                    <a:pt x="417" y="1"/>
                    <a:pt x="0" y="420"/>
                    <a:pt x="0" y="935"/>
                  </a:cubicBezTo>
                  <a:cubicBezTo>
                    <a:pt x="0" y="1450"/>
                    <a:pt x="417" y="1869"/>
                    <a:pt x="929" y="1869"/>
                  </a:cubicBezTo>
                  <a:cubicBezTo>
                    <a:pt x="1442" y="1869"/>
                    <a:pt x="1859" y="1450"/>
                    <a:pt x="1859" y="935"/>
                  </a:cubicBezTo>
                  <a:cubicBezTo>
                    <a:pt x="1859" y="421"/>
                    <a:pt x="1442"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779;p51">
              <a:extLst>
                <a:ext uri="{FF2B5EF4-FFF2-40B4-BE49-F238E27FC236}">
                  <a16:creationId xmlns:a16="http://schemas.microsoft.com/office/drawing/2014/main" id="{2F8A0989-396D-708C-778D-506F0CBBE2B3}"/>
                </a:ext>
              </a:extLst>
            </p:cNvPr>
            <p:cNvSpPr/>
            <p:nvPr/>
          </p:nvSpPr>
          <p:spPr>
            <a:xfrm>
              <a:off x="4271843" y="1668559"/>
              <a:ext cx="51808" cy="115854"/>
            </a:xfrm>
            <a:custGeom>
              <a:avLst/>
              <a:gdLst/>
              <a:ahLst/>
              <a:cxnLst/>
              <a:rect l="l" t="t" r="r" b="b"/>
              <a:pathLst>
                <a:path w="1562" h="3493" extrusionOk="0">
                  <a:moveTo>
                    <a:pt x="1030" y="532"/>
                  </a:moveTo>
                  <a:lnTo>
                    <a:pt x="1030" y="1048"/>
                  </a:lnTo>
                  <a:lnTo>
                    <a:pt x="532" y="1048"/>
                  </a:lnTo>
                  <a:lnTo>
                    <a:pt x="532" y="532"/>
                  </a:lnTo>
                  <a:close/>
                  <a:moveTo>
                    <a:pt x="443" y="0"/>
                  </a:moveTo>
                  <a:cubicBezTo>
                    <a:pt x="198" y="0"/>
                    <a:pt x="0" y="200"/>
                    <a:pt x="0" y="444"/>
                  </a:cubicBezTo>
                  <a:lnTo>
                    <a:pt x="0" y="1136"/>
                  </a:lnTo>
                  <a:cubicBezTo>
                    <a:pt x="0" y="1380"/>
                    <a:pt x="198" y="1579"/>
                    <a:pt x="443" y="1579"/>
                  </a:cubicBezTo>
                  <a:lnTo>
                    <a:pt x="515" y="1579"/>
                  </a:lnTo>
                  <a:lnTo>
                    <a:pt x="515" y="3226"/>
                  </a:lnTo>
                  <a:cubicBezTo>
                    <a:pt x="515" y="3374"/>
                    <a:pt x="634" y="3492"/>
                    <a:pt x="780" y="3492"/>
                  </a:cubicBezTo>
                  <a:cubicBezTo>
                    <a:pt x="927" y="3492"/>
                    <a:pt x="1046" y="3374"/>
                    <a:pt x="1046" y="3226"/>
                  </a:cubicBezTo>
                  <a:lnTo>
                    <a:pt x="1046" y="1579"/>
                  </a:lnTo>
                  <a:lnTo>
                    <a:pt x="1118" y="1579"/>
                  </a:lnTo>
                  <a:cubicBezTo>
                    <a:pt x="1363" y="1579"/>
                    <a:pt x="1562" y="1380"/>
                    <a:pt x="1562" y="1136"/>
                  </a:cubicBezTo>
                  <a:lnTo>
                    <a:pt x="1562" y="444"/>
                  </a:lnTo>
                  <a:cubicBezTo>
                    <a:pt x="1562" y="200"/>
                    <a:pt x="1364" y="0"/>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780;p51">
              <a:extLst>
                <a:ext uri="{FF2B5EF4-FFF2-40B4-BE49-F238E27FC236}">
                  <a16:creationId xmlns:a16="http://schemas.microsoft.com/office/drawing/2014/main" id="{9D984FAD-9CAD-6690-0F09-E841C57CCDB0}"/>
                </a:ext>
              </a:extLst>
            </p:cNvPr>
            <p:cNvSpPr/>
            <p:nvPr/>
          </p:nvSpPr>
          <p:spPr>
            <a:xfrm>
              <a:off x="4288891" y="1431080"/>
              <a:ext cx="17678" cy="42255"/>
            </a:xfrm>
            <a:custGeom>
              <a:avLst/>
              <a:gdLst/>
              <a:ahLst/>
              <a:cxnLst/>
              <a:rect l="l" t="t" r="r" b="b"/>
              <a:pathLst>
                <a:path w="533" h="1274" extrusionOk="0">
                  <a:moveTo>
                    <a:pt x="266" y="1"/>
                  </a:moveTo>
                  <a:cubicBezTo>
                    <a:pt x="120" y="1"/>
                    <a:pt x="1" y="120"/>
                    <a:pt x="1" y="267"/>
                  </a:cubicBezTo>
                  <a:lnTo>
                    <a:pt x="1" y="1008"/>
                  </a:lnTo>
                  <a:cubicBezTo>
                    <a:pt x="1" y="1154"/>
                    <a:pt x="120" y="1273"/>
                    <a:pt x="266" y="1273"/>
                  </a:cubicBezTo>
                  <a:cubicBezTo>
                    <a:pt x="413" y="1273"/>
                    <a:pt x="532" y="1154"/>
                    <a:pt x="532" y="1008"/>
                  </a:cubicBezTo>
                  <a:lnTo>
                    <a:pt x="532" y="267"/>
                  </a:lnTo>
                  <a:cubicBezTo>
                    <a:pt x="532" y="120"/>
                    <a:pt x="413"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781;p51">
              <a:extLst>
                <a:ext uri="{FF2B5EF4-FFF2-40B4-BE49-F238E27FC236}">
                  <a16:creationId xmlns:a16="http://schemas.microsoft.com/office/drawing/2014/main" id="{3C95D545-4934-E985-A924-445EDA8DF0AA}"/>
                </a:ext>
              </a:extLst>
            </p:cNvPr>
            <p:cNvSpPr/>
            <p:nvPr/>
          </p:nvSpPr>
          <p:spPr>
            <a:xfrm>
              <a:off x="4209985" y="1443252"/>
              <a:ext cx="26766" cy="41194"/>
            </a:xfrm>
            <a:custGeom>
              <a:avLst/>
              <a:gdLst/>
              <a:ahLst/>
              <a:cxnLst/>
              <a:rect l="l" t="t" r="r" b="b"/>
              <a:pathLst>
                <a:path w="807" h="1242" extrusionOk="0">
                  <a:moveTo>
                    <a:pt x="298" y="1"/>
                  </a:moveTo>
                  <a:cubicBezTo>
                    <a:pt x="272" y="1"/>
                    <a:pt x="247" y="4"/>
                    <a:pt x="221" y="12"/>
                  </a:cubicBezTo>
                  <a:cubicBezTo>
                    <a:pt x="81" y="54"/>
                    <a:pt x="1" y="202"/>
                    <a:pt x="43" y="342"/>
                  </a:cubicBezTo>
                  <a:lnTo>
                    <a:pt x="255" y="1052"/>
                  </a:lnTo>
                  <a:cubicBezTo>
                    <a:pt x="289" y="1168"/>
                    <a:pt x="395" y="1242"/>
                    <a:pt x="510" y="1242"/>
                  </a:cubicBezTo>
                  <a:cubicBezTo>
                    <a:pt x="535" y="1242"/>
                    <a:pt x="560" y="1239"/>
                    <a:pt x="586" y="1230"/>
                  </a:cubicBezTo>
                  <a:cubicBezTo>
                    <a:pt x="727" y="1188"/>
                    <a:pt x="807" y="1041"/>
                    <a:pt x="764" y="900"/>
                  </a:cubicBezTo>
                  <a:lnTo>
                    <a:pt x="552" y="190"/>
                  </a:lnTo>
                  <a:cubicBezTo>
                    <a:pt x="518" y="75"/>
                    <a:pt x="412"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782;p51">
              <a:extLst>
                <a:ext uri="{FF2B5EF4-FFF2-40B4-BE49-F238E27FC236}">
                  <a16:creationId xmlns:a16="http://schemas.microsoft.com/office/drawing/2014/main" id="{CEFBC209-11C2-C74E-32E7-5974BE835CE8}"/>
                </a:ext>
              </a:extLst>
            </p:cNvPr>
            <p:cNvSpPr/>
            <p:nvPr/>
          </p:nvSpPr>
          <p:spPr>
            <a:xfrm>
              <a:off x="4138675" y="1477348"/>
              <a:ext cx="33566" cy="38209"/>
            </a:xfrm>
            <a:custGeom>
              <a:avLst/>
              <a:gdLst/>
              <a:ahLst/>
              <a:cxnLst/>
              <a:rect l="l" t="t" r="r" b="b"/>
              <a:pathLst>
                <a:path w="1012" h="1152" extrusionOk="0">
                  <a:moveTo>
                    <a:pt x="304" y="0"/>
                  </a:moveTo>
                  <a:cubicBezTo>
                    <a:pt x="253" y="0"/>
                    <a:pt x="203" y="15"/>
                    <a:pt x="158" y="44"/>
                  </a:cubicBezTo>
                  <a:cubicBezTo>
                    <a:pt x="34" y="124"/>
                    <a:pt x="1" y="290"/>
                    <a:pt x="81" y="412"/>
                  </a:cubicBezTo>
                  <a:lnTo>
                    <a:pt x="487" y="1031"/>
                  </a:lnTo>
                  <a:cubicBezTo>
                    <a:pt x="539" y="1109"/>
                    <a:pt x="623" y="1151"/>
                    <a:pt x="710" y="1151"/>
                  </a:cubicBezTo>
                  <a:cubicBezTo>
                    <a:pt x="759" y="1151"/>
                    <a:pt x="811" y="1137"/>
                    <a:pt x="855" y="1107"/>
                  </a:cubicBezTo>
                  <a:cubicBezTo>
                    <a:pt x="978" y="1027"/>
                    <a:pt x="1012" y="862"/>
                    <a:pt x="932" y="739"/>
                  </a:cubicBezTo>
                  <a:lnTo>
                    <a:pt x="525" y="120"/>
                  </a:lnTo>
                  <a:cubicBezTo>
                    <a:pt x="475" y="42"/>
                    <a:pt x="390"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783;p51">
              <a:extLst>
                <a:ext uri="{FF2B5EF4-FFF2-40B4-BE49-F238E27FC236}">
                  <a16:creationId xmlns:a16="http://schemas.microsoft.com/office/drawing/2014/main" id="{652C7547-90F2-8F01-A328-178235A8E6A6}"/>
                </a:ext>
              </a:extLst>
            </p:cNvPr>
            <p:cNvSpPr/>
            <p:nvPr/>
          </p:nvSpPr>
          <p:spPr>
            <a:xfrm>
              <a:off x="4080466" y="1530516"/>
              <a:ext cx="38574" cy="33433"/>
            </a:xfrm>
            <a:custGeom>
              <a:avLst/>
              <a:gdLst/>
              <a:ahLst/>
              <a:cxnLst/>
              <a:rect l="l" t="t" r="r" b="b"/>
              <a:pathLst>
                <a:path w="1163" h="1008" extrusionOk="0">
                  <a:moveTo>
                    <a:pt x="298" y="0"/>
                  </a:moveTo>
                  <a:cubicBezTo>
                    <a:pt x="223" y="0"/>
                    <a:pt x="147" y="32"/>
                    <a:pt x="94" y="94"/>
                  </a:cubicBezTo>
                  <a:cubicBezTo>
                    <a:pt x="1" y="207"/>
                    <a:pt x="15" y="375"/>
                    <a:pt x="127" y="469"/>
                  </a:cubicBezTo>
                  <a:lnTo>
                    <a:pt x="693" y="945"/>
                  </a:lnTo>
                  <a:cubicBezTo>
                    <a:pt x="743" y="987"/>
                    <a:pt x="804" y="1007"/>
                    <a:pt x="864" y="1007"/>
                  </a:cubicBezTo>
                  <a:cubicBezTo>
                    <a:pt x="940" y="1007"/>
                    <a:pt x="1015" y="975"/>
                    <a:pt x="1068" y="913"/>
                  </a:cubicBezTo>
                  <a:cubicBezTo>
                    <a:pt x="1162" y="800"/>
                    <a:pt x="1148" y="632"/>
                    <a:pt x="1035" y="538"/>
                  </a:cubicBezTo>
                  <a:lnTo>
                    <a:pt x="469" y="63"/>
                  </a:lnTo>
                  <a:cubicBezTo>
                    <a:pt x="419" y="21"/>
                    <a:pt x="359"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784;p51">
              <a:extLst>
                <a:ext uri="{FF2B5EF4-FFF2-40B4-BE49-F238E27FC236}">
                  <a16:creationId xmlns:a16="http://schemas.microsoft.com/office/drawing/2014/main" id="{DB79150B-C350-4E5C-E494-D206AECE0A9B}"/>
                </a:ext>
              </a:extLst>
            </p:cNvPr>
            <p:cNvSpPr/>
            <p:nvPr/>
          </p:nvSpPr>
          <p:spPr>
            <a:xfrm>
              <a:off x="4039604" y="1598244"/>
              <a:ext cx="42587" cy="27363"/>
            </a:xfrm>
            <a:custGeom>
              <a:avLst/>
              <a:gdLst/>
              <a:ahLst/>
              <a:cxnLst/>
              <a:rect l="l" t="t" r="r" b="b"/>
              <a:pathLst>
                <a:path w="1284" h="825" extrusionOk="0">
                  <a:moveTo>
                    <a:pt x="303" y="0"/>
                  </a:moveTo>
                  <a:cubicBezTo>
                    <a:pt x="200" y="0"/>
                    <a:pt x="102" y="60"/>
                    <a:pt x="58" y="160"/>
                  </a:cubicBezTo>
                  <a:cubicBezTo>
                    <a:pt x="1" y="296"/>
                    <a:pt x="62" y="452"/>
                    <a:pt x="197" y="510"/>
                  </a:cubicBezTo>
                  <a:lnTo>
                    <a:pt x="876" y="803"/>
                  </a:lnTo>
                  <a:cubicBezTo>
                    <a:pt x="909" y="817"/>
                    <a:pt x="945" y="825"/>
                    <a:pt x="980" y="825"/>
                  </a:cubicBezTo>
                  <a:cubicBezTo>
                    <a:pt x="1083" y="825"/>
                    <a:pt x="1182" y="765"/>
                    <a:pt x="1225" y="664"/>
                  </a:cubicBezTo>
                  <a:cubicBezTo>
                    <a:pt x="1283" y="529"/>
                    <a:pt x="1221" y="373"/>
                    <a:pt x="1086" y="314"/>
                  </a:cubicBezTo>
                  <a:lnTo>
                    <a:pt x="408" y="22"/>
                  </a:lnTo>
                  <a:cubicBezTo>
                    <a:pt x="374" y="7"/>
                    <a:pt x="33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785;p51">
              <a:extLst>
                <a:ext uri="{FF2B5EF4-FFF2-40B4-BE49-F238E27FC236}">
                  <a16:creationId xmlns:a16="http://schemas.microsoft.com/office/drawing/2014/main" id="{65AE8EEA-4016-5891-88BC-8BC31807CCAD}"/>
                </a:ext>
              </a:extLst>
            </p:cNvPr>
            <p:cNvSpPr/>
            <p:nvPr/>
          </p:nvSpPr>
          <p:spPr>
            <a:xfrm>
              <a:off x="4020665" y="1674861"/>
              <a:ext cx="42985" cy="20464"/>
            </a:xfrm>
            <a:custGeom>
              <a:avLst/>
              <a:gdLst/>
              <a:ahLst/>
              <a:cxnLst/>
              <a:rect l="l" t="t" r="r" b="b"/>
              <a:pathLst>
                <a:path w="1296" h="617" extrusionOk="0">
                  <a:moveTo>
                    <a:pt x="280" y="0"/>
                  </a:moveTo>
                  <a:cubicBezTo>
                    <a:pt x="148" y="0"/>
                    <a:pt x="34" y="100"/>
                    <a:pt x="17" y="235"/>
                  </a:cubicBezTo>
                  <a:cubicBezTo>
                    <a:pt x="1" y="381"/>
                    <a:pt x="106" y="513"/>
                    <a:pt x="251" y="530"/>
                  </a:cubicBezTo>
                  <a:lnTo>
                    <a:pt x="985" y="615"/>
                  </a:lnTo>
                  <a:cubicBezTo>
                    <a:pt x="995" y="616"/>
                    <a:pt x="1005" y="616"/>
                    <a:pt x="1015" y="616"/>
                  </a:cubicBezTo>
                  <a:cubicBezTo>
                    <a:pt x="1149" y="616"/>
                    <a:pt x="1264" y="517"/>
                    <a:pt x="1279" y="381"/>
                  </a:cubicBezTo>
                  <a:cubicBezTo>
                    <a:pt x="1296" y="235"/>
                    <a:pt x="1192" y="104"/>
                    <a:pt x="1045" y="87"/>
                  </a:cubicBezTo>
                  <a:lnTo>
                    <a:pt x="312" y="2"/>
                  </a:lnTo>
                  <a:cubicBezTo>
                    <a:pt x="301" y="1"/>
                    <a:pt x="291"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786;p51">
              <a:extLst>
                <a:ext uri="{FF2B5EF4-FFF2-40B4-BE49-F238E27FC236}">
                  <a16:creationId xmlns:a16="http://schemas.microsoft.com/office/drawing/2014/main" id="{8E2F758C-5EF4-697D-E19D-9FE087BE7CDB}"/>
                </a:ext>
              </a:extLst>
            </p:cNvPr>
            <p:cNvSpPr/>
            <p:nvPr/>
          </p:nvSpPr>
          <p:spPr>
            <a:xfrm>
              <a:off x="4023584" y="1749587"/>
              <a:ext cx="43217" cy="21990"/>
            </a:xfrm>
            <a:custGeom>
              <a:avLst/>
              <a:gdLst/>
              <a:ahLst/>
              <a:cxnLst/>
              <a:rect l="l" t="t" r="r" b="b"/>
              <a:pathLst>
                <a:path w="1303" h="663" extrusionOk="0">
                  <a:moveTo>
                    <a:pt x="1015" y="1"/>
                  </a:moveTo>
                  <a:cubicBezTo>
                    <a:pt x="999" y="1"/>
                    <a:pt x="983" y="2"/>
                    <a:pt x="967" y="5"/>
                  </a:cubicBezTo>
                  <a:lnTo>
                    <a:pt x="240" y="134"/>
                  </a:lnTo>
                  <a:cubicBezTo>
                    <a:pt x="97" y="160"/>
                    <a:pt x="0" y="299"/>
                    <a:pt x="26" y="444"/>
                  </a:cubicBezTo>
                  <a:cubicBezTo>
                    <a:pt x="48" y="572"/>
                    <a:pt x="161" y="662"/>
                    <a:pt x="288" y="662"/>
                  </a:cubicBezTo>
                  <a:cubicBezTo>
                    <a:pt x="303" y="662"/>
                    <a:pt x="319" y="661"/>
                    <a:pt x="335" y="658"/>
                  </a:cubicBezTo>
                  <a:lnTo>
                    <a:pt x="1061" y="528"/>
                  </a:lnTo>
                  <a:cubicBezTo>
                    <a:pt x="1206" y="502"/>
                    <a:pt x="1302" y="364"/>
                    <a:pt x="1276" y="220"/>
                  </a:cubicBezTo>
                  <a:cubicBezTo>
                    <a:pt x="1253" y="91"/>
                    <a:pt x="114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787;p51">
              <a:extLst>
                <a:ext uri="{FF2B5EF4-FFF2-40B4-BE49-F238E27FC236}">
                  <a16:creationId xmlns:a16="http://schemas.microsoft.com/office/drawing/2014/main" id="{AA6EC1F3-8ADE-7CDD-19A0-DA0634405762}"/>
                </a:ext>
              </a:extLst>
            </p:cNvPr>
            <p:cNvSpPr/>
            <p:nvPr/>
          </p:nvSpPr>
          <p:spPr>
            <a:xfrm>
              <a:off x="4048625" y="1817647"/>
              <a:ext cx="42023" cy="28723"/>
            </a:xfrm>
            <a:custGeom>
              <a:avLst/>
              <a:gdLst/>
              <a:ahLst/>
              <a:cxnLst/>
              <a:rect l="l" t="t" r="r" b="b"/>
              <a:pathLst>
                <a:path w="1267" h="866" extrusionOk="0">
                  <a:moveTo>
                    <a:pt x="962" y="1"/>
                  </a:moveTo>
                  <a:cubicBezTo>
                    <a:pt x="922" y="1"/>
                    <a:pt x="881" y="10"/>
                    <a:pt x="843" y="29"/>
                  </a:cubicBezTo>
                  <a:lnTo>
                    <a:pt x="184" y="364"/>
                  </a:lnTo>
                  <a:cubicBezTo>
                    <a:pt x="53" y="430"/>
                    <a:pt x="1" y="590"/>
                    <a:pt x="67" y="720"/>
                  </a:cubicBezTo>
                  <a:cubicBezTo>
                    <a:pt x="114" y="813"/>
                    <a:pt x="207" y="866"/>
                    <a:pt x="304" y="866"/>
                  </a:cubicBezTo>
                  <a:cubicBezTo>
                    <a:pt x="345" y="866"/>
                    <a:pt x="386" y="858"/>
                    <a:pt x="424" y="837"/>
                  </a:cubicBezTo>
                  <a:lnTo>
                    <a:pt x="1083" y="504"/>
                  </a:lnTo>
                  <a:cubicBezTo>
                    <a:pt x="1215" y="438"/>
                    <a:pt x="1267" y="278"/>
                    <a:pt x="1200" y="146"/>
                  </a:cubicBezTo>
                  <a:cubicBezTo>
                    <a:pt x="1153" y="54"/>
                    <a:pt x="1060"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788;p51">
              <a:extLst>
                <a:ext uri="{FF2B5EF4-FFF2-40B4-BE49-F238E27FC236}">
                  <a16:creationId xmlns:a16="http://schemas.microsoft.com/office/drawing/2014/main" id="{081F7E31-9A4E-59FC-540A-9F2864611CAA}"/>
                </a:ext>
              </a:extLst>
            </p:cNvPr>
            <p:cNvSpPr/>
            <p:nvPr/>
          </p:nvSpPr>
          <p:spPr>
            <a:xfrm>
              <a:off x="4094861" y="1876121"/>
              <a:ext cx="37313" cy="34594"/>
            </a:xfrm>
            <a:custGeom>
              <a:avLst/>
              <a:gdLst/>
              <a:ahLst/>
              <a:cxnLst/>
              <a:rect l="l" t="t" r="r" b="b"/>
              <a:pathLst>
                <a:path w="1125" h="1043" extrusionOk="0">
                  <a:moveTo>
                    <a:pt x="830" y="1"/>
                  </a:moveTo>
                  <a:cubicBezTo>
                    <a:pt x="764" y="1"/>
                    <a:pt x="698" y="25"/>
                    <a:pt x="647" y="74"/>
                  </a:cubicBezTo>
                  <a:lnTo>
                    <a:pt x="111" y="584"/>
                  </a:lnTo>
                  <a:cubicBezTo>
                    <a:pt x="5" y="685"/>
                    <a:pt x="0" y="854"/>
                    <a:pt x="102" y="959"/>
                  </a:cubicBezTo>
                  <a:cubicBezTo>
                    <a:pt x="154" y="1015"/>
                    <a:pt x="224" y="1042"/>
                    <a:pt x="295" y="1042"/>
                  </a:cubicBezTo>
                  <a:cubicBezTo>
                    <a:pt x="361" y="1042"/>
                    <a:pt x="426" y="1018"/>
                    <a:pt x="478" y="969"/>
                  </a:cubicBezTo>
                  <a:lnTo>
                    <a:pt x="1014" y="459"/>
                  </a:lnTo>
                  <a:cubicBezTo>
                    <a:pt x="1119" y="358"/>
                    <a:pt x="1124" y="189"/>
                    <a:pt x="1023" y="84"/>
                  </a:cubicBezTo>
                  <a:cubicBezTo>
                    <a:pt x="970" y="28"/>
                    <a:pt x="900"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789;p51">
              <a:extLst>
                <a:ext uri="{FF2B5EF4-FFF2-40B4-BE49-F238E27FC236}">
                  <a16:creationId xmlns:a16="http://schemas.microsoft.com/office/drawing/2014/main" id="{58252AEA-9AB0-949D-8FE0-29A5D2E3B22C}"/>
                </a:ext>
              </a:extLst>
            </p:cNvPr>
            <p:cNvSpPr/>
            <p:nvPr/>
          </p:nvSpPr>
          <p:spPr>
            <a:xfrm>
              <a:off x="4190814" y="1648659"/>
              <a:ext cx="51841" cy="52371"/>
            </a:xfrm>
            <a:custGeom>
              <a:avLst/>
              <a:gdLst/>
              <a:ahLst/>
              <a:cxnLst/>
              <a:rect l="l" t="t" r="r" b="b"/>
              <a:pathLst>
                <a:path w="1563" h="1579" extrusionOk="0">
                  <a:moveTo>
                    <a:pt x="1031" y="533"/>
                  </a:moveTo>
                  <a:lnTo>
                    <a:pt x="1031" y="1048"/>
                  </a:lnTo>
                  <a:lnTo>
                    <a:pt x="532" y="1048"/>
                  </a:lnTo>
                  <a:lnTo>
                    <a:pt x="532" y="533"/>
                  </a:lnTo>
                  <a:close/>
                  <a:moveTo>
                    <a:pt x="443" y="1"/>
                  </a:moveTo>
                  <a:cubicBezTo>
                    <a:pt x="199" y="1"/>
                    <a:pt x="1" y="199"/>
                    <a:pt x="1" y="443"/>
                  </a:cubicBezTo>
                  <a:lnTo>
                    <a:pt x="1" y="1136"/>
                  </a:lnTo>
                  <a:cubicBezTo>
                    <a:pt x="1" y="1381"/>
                    <a:pt x="200" y="1579"/>
                    <a:pt x="443" y="1579"/>
                  </a:cubicBezTo>
                  <a:lnTo>
                    <a:pt x="1120" y="1579"/>
                  </a:lnTo>
                  <a:cubicBezTo>
                    <a:pt x="1364" y="1579"/>
                    <a:pt x="1562" y="1381"/>
                    <a:pt x="1562" y="1136"/>
                  </a:cubicBezTo>
                  <a:lnTo>
                    <a:pt x="1562" y="443"/>
                  </a:lnTo>
                  <a:cubicBezTo>
                    <a:pt x="1562" y="199"/>
                    <a:pt x="136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790;p51">
              <a:extLst>
                <a:ext uri="{FF2B5EF4-FFF2-40B4-BE49-F238E27FC236}">
                  <a16:creationId xmlns:a16="http://schemas.microsoft.com/office/drawing/2014/main" id="{5F40CAC6-A1EC-7E13-4203-99411C5F58E1}"/>
                </a:ext>
              </a:extLst>
            </p:cNvPr>
            <p:cNvSpPr/>
            <p:nvPr/>
          </p:nvSpPr>
          <p:spPr>
            <a:xfrm>
              <a:off x="4231047" y="1581063"/>
              <a:ext cx="51841" cy="52405"/>
            </a:xfrm>
            <a:custGeom>
              <a:avLst/>
              <a:gdLst/>
              <a:ahLst/>
              <a:cxnLst/>
              <a:rect l="l" t="t" r="r" b="b"/>
              <a:pathLst>
                <a:path w="1563" h="1580" extrusionOk="0">
                  <a:moveTo>
                    <a:pt x="1031" y="533"/>
                  </a:moveTo>
                  <a:lnTo>
                    <a:pt x="1031" y="1048"/>
                  </a:lnTo>
                  <a:lnTo>
                    <a:pt x="532" y="1048"/>
                  </a:lnTo>
                  <a:lnTo>
                    <a:pt x="532" y="533"/>
                  </a:lnTo>
                  <a:close/>
                  <a:moveTo>
                    <a:pt x="444" y="1"/>
                  </a:moveTo>
                  <a:cubicBezTo>
                    <a:pt x="199" y="1"/>
                    <a:pt x="0" y="200"/>
                    <a:pt x="0" y="444"/>
                  </a:cubicBezTo>
                  <a:lnTo>
                    <a:pt x="0" y="1137"/>
                  </a:lnTo>
                  <a:cubicBezTo>
                    <a:pt x="0" y="1382"/>
                    <a:pt x="199" y="1580"/>
                    <a:pt x="444" y="1580"/>
                  </a:cubicBezTo>
                  <a:lnTo>
                    <a:pt x="1119" y="1580"/>
                  </a:lnTo>
                  <a:cubicBezTo>
                    <a:pt x="1364" y="1580"/>
                    <a:pt x="1563" y="1382"/>
                    <a:pt x="1563" y="1137"/>
                  </a:cubicBezTo>
                  <a:lnTo>
                    <a:pt x="1563" y="444"/>
                  </a:lnTo>
                  <a:cubicBezTo>
                    <a:pt x="1563" y="200"/>
                    <a:pt x="1364" y="1"/>
                    <a:pt x="1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 name="Google Shape;1791;p51">
            <a:extLst>
              <a:ext uri="{FF2B5EF4-FFF2-40B4-BE49-F238E27FC236}">
                <a16:creationId xmlns:a16="http://schemas.microsoft.com/office/drawing/2014/main" id="{104C74FE-CD8D-86BF-826A-35B96A916556}"/>
              </a:ext>
            </a:extLst>
          </p:cNvPr>
          <p:cNvGrpSpPr/>
          <p:nvPr/>
        </p:nvGrpSpPr>
        <p:grpSpPr>
          <a:xfrm>
            <a:off x="3821065" y="4492313"/>
            <a:ext cx="247956" cy="365769"/>
            <a:chOff x="6162888" y="1431577"/>
            <a:chExt cx="414295" cy="601990"/>
          </a:xfrm>
        </p:grpSpPr>
        <p:sp>
          <p:nvSpPr>
            <p:cNvPr id="1842" name="Google Shape;1792;p51">
              <a:extLst>
                <a:ext uri="{FF2B5EF4-FFF2-40B4-BE49-F238E27FC236}">
                  <a16:creationId xmlns:a16="http://schemas.microsoft.com/office/drawing/2014/main" id="{3EFB9DAF-947A-F4B3-6008-5DE219C6C854}"/>
                </a:ext>
              </a:extLst>
            </p:cNvPr>
            <p:cNvSpPr/>
            <p:nvPr/>
          </p:nvSpPr>
          <p:spPr>
            <a:xfrm>
              <a:off x="6268261" y="1810649"/>
              <a:ext cx="162886" cy="165008"/>
            </a:xfrm>
            <a:custGeom>
              <a:avLst/>
              <a:gdLst/>
              <a:ahLst/>
              <a:cxnLst/>
              <a:rect l="l" t="t" r="r" b="b"/>
              <a:pathLst>
                <a:path w="4911" h="4975" extrusionOk="0">
                  <a:moveTo>
                    <a:pt x="1855" y="533"/>
                  </a:moveTo>
                  <a:cubicBezTo>
                    <a:pt x="2040" y="533"/>
                    <a:pt x="2190" y="682"/>
                    <a:pt x="2190" y="864"/>
                  </a:cubicBezTo>
                  <a:lnTo>
                    <a:pt x="2190" y="1820"/>
                  </a:lnTo>
                  <a:lnTo>
                    <a:pt x="1645" y="1820"/>
                  </a:lnTo>
                  <a:cubicBezTo>
                    <a:pt x="1498" y="1820"/>
                    <a:pt x="1379" y="1939"/>
                    <a:pt x="1379" y="2086"/>
                  </a:cubicBezTo>
                  <a:cubicBezTo>
                    <a:pt x="1379" y="2233"/>
                    <a:pt x="1498" y="2352"/>
                    <a:pt x="1645" y="2352"/>
                  </a:cubicBezTo>
                  <a:lnTo>
                    <a:pt x="2190" y="2352"/>
                  </a:lnTo>
                  <a:lnTo>
                    <a:pt x="2190" y="4111"/>
                  </a:lnTo>
                  <a:cubicBezTo>
                    <a:pt x="2190" y="4294"/>
                    <a:pt x="2040" y="4443"/>
                    <a:pt x="1855" y="4443"/>
                  </a:cubicBezTo>
                  <a:cubicBezTo>
                    <a:pt x="1686" y="4443"/>
                    <a:pt x="1543" y="4317"/>
                    <a:pt x="1523" y="4151"/>
                  </a:cubicBezTo>
                  <a:cubicBezTo>
                    <a:pt x="1509" y="4035"/>
                    <a:pt x="1422" y="3943"/>
                    <a:pt x="1308" y="3921"/>
                  </a:cubicBezTo>
                  <a:cubicBezTo>
                    <a:pt x="1047" y="3872"/>
                    <a:pt x="857" y="3644"/>
                    <a:pt x="857" y="3379"/>
                  </a:cubicBezTo>
                  <a:cubicBezTo>
                    <a:pt x="857" y="3250"/>
                    <a:pt x="901" y="3128"/>
                    <a:pt x="985" y="3028"/>
                  </a:cubicBezTo>
                  <a:cubicBezTo>
                    <a:pt x="1034" y="2968"/>
                    <a:pt x="1054" y="2890"/>
                    <a:pt x="1042" y="2814"/>
                  </a:cubicBezTo>
                  <a:cubicBezTo>
                    <a:pt x="1030" y="2738"/>
                    <a:pt x="985" y="2672"/>
                    <a:pt x="918" y="2631"/>
                  </a:cubicBezTo>
                  <a:cubicBezTo>
                    <a:pt x="677" y="2484"/>
                    <a:pt x="533" y="2228"/>
                    <a:pt x="533" y="1947"/>
                  </a:cubicBezTo>
                  <a:cubicBezTo>
                    <a:pt x="533" y="1532"/>
                    <a:pt x="859" y="1181"/>
                    <a:pt x="1275" y="1148"/>
                  </a:cubicBezTo>
                  <a:cubicBezTo>
                    <a:pt x="1414" y="1137"/>
                    <a:pt x="1520" y="1022"/>
                    <a:pt x="1520" y="883"/>
                  </a:cubicBezTo>
                  <a:lnTo>
                    <a:pt x="1520" y="864"/>
                  </a:lnTo>
                  <a:cubicBezTo>
                    <a:pt x="1520" y="682"/>
                    <a:pt x="1670" y="533"/>
                    <a:pt x="1855" y="533"/>
                  </a:cubicBezTo>
                  <a:close/>
                  <a:moveTo>
                    <a:pt x="3056" y="533"/>
                  </a:moveTo>
                  <a:cubicBezTo>
                    <a:pt x="3241" y="533"/>
                    <a:pt x="3392" y="682"/>
                    <a:pt x="3392" y="864"/>
                  </a:cubicBezTo>
                  <a:lnTo>
                    <a:pt x="3392" y="883"/>
                  </a:lnTo>
                  <a:cubicBezTo>
                    <a:pt x="3392" y="1022"/>
                    <a:pt x="3499" y="1137"/>
                    <a:pt x="3637" y="1148"/>
                  </a:cubicBezTo>
                  <a:cubicBezTo>
                    <a:pt x="3977" y="1175"/>
                    <a:pt x="4258" y="1415"/>
                    <a:pt x="4348" y="1729"/>
                  </a:cubicBezTo>
                  <a:lnTo>
                    <a:pt x="3881" y="1729"/>
                  </a:lnTo>
                  <a:cubicBezTo>
                    <a:pt x="3734" y="1729"/>
                    <a:pt x="3615" y="1848"/>
                    <a:pt x="3615" y="1995"/>
                  </a:cubicBezTo>
                  <a:cubicBezTo>
                    <a:pt x="3615" y="2142"/>
                    <a:pt x="3734" y="2261"/>
                    <a:pt x="3881" y="2261"/>
                  </a:cubicBezTo>
                  <a:lnTo>
                    <a:pt x="4315" y="2261"/>
                  </a:lnTo>
                  <a:cubicBezTo>
                    <a:pt x="4251" y="2412"/>
                    <a:pt x="4141" y="2541"/>
                    <a:pt x="3994" y="2631"/>
                  </a:cubicBezTo>
                  <a:cubicBezTo>
                    <a:pt x="3928" y="2672"/>
                    <a:pt x="3883" y="2738"/>
                    <a:pt x="3870" y="2814"/>
                  </a:cubicBezTo>
                  <a:cubicBezTo>
                    <a:pt x="3857" y="2890"/>
                    <a:pt x="3879" y="2968"/>
                    <a:pt x="3928" y="3028"/>
                  </a:cubicBezTo>
                  <a:cubicBezTo>
                    <a:pt x="4011" y="3128"/>
                    <a:pt x="4054" y="3250"/>
                    <a:pt x="4054" y="3379"/>
                  </a:cubicBezTo>
                  <a:cubicBezTo>
                    <a:pt x="4054" y="3644"/>
                    <a:pt x="3866" y="3872"/>
                    <a:pt x="3604" y="3921"/>
                  </a:cubicBezTo>
                  <a:cubicBezTo>
                    <a:pt x="3490" y="3943"/>
                    <a:pt x="3403" y="4036"/>
                    <a:pt x="3389" y="4151"/>
                  </a:cubicBezTo>
                  <a:cubicBezTo>
                    <a:pt x="3370" y="4317"/>
                    <a:pt x="3227" y="4443"/>
                    <a:pt x="3056" y="4443"/>
                  </a:cubicBezTo>
                  <a:cubicBezTo>
                    <a:pt x="2873" y="4443"/>
                    <a:pt x="2722" y="4294"/>
                    <a:pt x="2722" y="4111"/>
                  </a:cubicBezTo>
                  <a:lnTo>
                    <a:pt x="2722" y="3488"/>
                  </a:lnTo>
                  <a:lnTo>
                    <a:pt x="3060" y="3488"/>
                  </a:lnTo>
                  <a:cubicBezTo>
                    <a:pt x="3206" y="3488"/>
                    <a:pt x="3324" y="3369"/>
                    <a:pt x="3324" y="3222"/>
                  </a:cubicBezTo>
                  <a:cubicBezTo>
                    <a:pt x="3324" y="3075"/>
                    <a:pt x="3206" y="2956"/>
                    <a:pt x="3060" y="2956"/>
                  </a:cubicBezTo>
                  <a:lnTo>
                    <a:pt x="2722" y="2956"/>
                  </a:lnTo>
                  <a:lnTo>
                    <a:pt x="2722" y="864"/>
                  </a:lnTo>
                  <a:cubicBezTo>
                    <a:pt x="2722" y="682"/>
                    <a:pt x="2873" y="533"/>
                    <a:pt x="3056" y="533"/>
                  </a:cubicBezTo>
                  <a:close/>
                  <a:moveTo>
                    <a:pt x="1855" y="1"/>
                  </a:moveTo>
                  <a:cubicBezTo>
                    <a:pt x="1451" y="1"/>
                    <a:pt x="1110" y="279"/>
                    <a:pt x="1014" y="653"/>
                  </a:cubicBezTo>
                  <a:cubicBezTo>
                    <a:pt x="431" y="800"/>
                    <a:pt x="1" y="1331"/>
                    <a:pt x="1" y="1947"/>
                  </a:cubicBezTo>
                  <a:cubicBezTo>
                    <a:pt x="1" y="2324"/>
                    <a:pt x="156" y="2674"/>
                    <a:pt x="427" y="2923"/>
                  </a:cubicBezTo>
                  <a:cubicBezTo>
                    <a:pt x="360" y="3065"/>
                    <a:pt x="325" y="3221"/>
                    <a:pt x="325" y="3379"/>
                  </a:cubicBezTo>
                  <a:cubicBezTo>
                    <a:pt x="325" y="3839"/>
                    <a:pt x="616" y="4241"/>
                    <a:pt x="1037" y="4396"/>
                  </a:cubicBezTo>
                  <a:cubicBezTo>
                    <a:pt x="1156" y="4736"/>
                    <a:pt x="1480" y="4974"/>
                    <a:pt x="1855" y="4974"/>
                  </a:cubicBezTo>
                  <a:cubicBezTo>
                    <a:pt x="2088" y="4974"/>
                    <a:pt x="2300" y="4883"/>
                    <a:pt x="2456" y="4733"/>
                  </a:cubicBezTo>
                  <a:cubicBezTo>
                    <a:pt x="2612" y="4883"/>
                    <a:pt x="2823" y="4974"/>
                    <a:pt x="3056" y="4974"/>
                  </a:cubicBezTo>
                  <a:cubicBezTo>
                    <a:pt x="3431" y="4974"/>
                    <a:pt x="3756" y="4736"/>
                    <a:pt x="3875" y="4396"/>
                  </a:cubicBezTo>
                  <a:cubicBezTo>
                    <a:pt x="4297" y="4242"/>
                    <a:pt x="4586" y="3839"/>
                    <a:pt x="4586" y="3379"/>
                  </a:cubicBezTo>
                  <a:cubicBezTo>
                    <a:pt x="4586" y="3221"/>
                    <a:pt x="4551" y="3065"/>
                    <a:pt x="4486" y="2923"/>
                  </a:cubicBezTo>
                  <a:cubicBezTo>
                    <a:pt x="4756" y="2674"/>
                    <a:pt x="4911" y="2324"/>
                    <a:pt x="4911" y="1947"/>
                  </a:cubicBezTo>
                  <a:cubicBezTo>
                    <a:pt x="4911" y="1331"/>
                    <a:pt x="4481" y="800"/>
                    <a:pt x="3897" y="653"/>
                  </a:cubicBezTo>
                  <a:cubicBezTo>
                    <a:pt x="3803" y="279"/>
                    <a:pt x="3462" y="1"/>
                    <a:pt x="3056" y="1"/>
                  </a:cubicBezTo>
                  <a:cubicBezTo>
                    <a:pt x="2823" y="1"/>
                    <a:pt x="2612" y="93"/>
                    <a:pt x="2456" y="243"/>
                  </a:cubicBezTo>
                  <a:cubicBezTo>
                    <a:pt x="2300" y="93"/>
                    <a:pt x="2088" y="1"/>
                    <a:pt x="1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793;p51">
              <a:extLst>
                <a:ext uri="{FF2B5EF4-FFF2-40B4-BE49-F238E27FC236}">
                  <a16:creationId xmlns:a16="http://schemas.microsoft.com/office/drawing/2014/main" id="{826BCC04-E03F-DDDB-581A-210B63441E1E}"/>
                </a:ext>
              </a:extLst>
            </p:cNvPr>
            <p:cNvSpPr/>
            <p:nvPr/>
          </p:nvSpPr>
          <p:spPr>
            <a:xfrm>
              <a:off x="6199438" y="1520964"/>
              <a:ext cx="306667" cy="512604"/>
            </a:xfrm>
            <a:custGeom>
              <a:avLst/>
              <a:gdLst/>
              <a:ahLst/>
              <a:cxnLst/>
              <a:rect l="l" t="t" r="r" b="b"/>
              <a:pathLst>
                <a:path w="9246" h="15455" extrusionOk="0">
                  <a:moveTo>
                    <a:pt x="8484" y="532"/>
                  </a:moveTo>
                  <a:lnTo>
                    <a:pt x="8484" y="986"/>
                  </a:lnTo>
                  <a:lnTo>
                    <a:pt x="8025" y="986"/>
                  </a:lnTo>
                  <a:lnTo>
                    <a:pt x="8025" y="532"/>
                  </a:lnTo>
                  <a:close/>
                  <a:moveTo>
                    <a:pt x="991" y="1947"/>
                  </a:moveTo>
                  <a:lnTo>
                    <a:pt x="991" y="2401"/>
                  </a:lnTo>
                  <a:lnTo>
                    <a:pt x="532" y="2401"/>
                  </a:lnTo>
                  <a:lnTo>
                    <a:pt x="532" y="1947"/>
                  </a:lnTo>
                  <a:close/>
                  <a:moveTo>
                    <a:pt x="5882" y="4525"/>
                  </a:moveTo>
                  <a:cubicBezTo>
                    <a:pt x="5930" y="4525"/>
                    <a:pt x="5970" y="4566"/>
                    <a:pt x="5970" y="4615"/>
                  </a:cubicBezTo>
                  <a:lnTo>
                    <a:pt x="5970" y="5361"/>
                  </a:lnTo>
                  <a:cubicBezTo>
                    <a:pt x="5970" y="5409"/>
                    <a:pt x="5930" y="5449"/>
                    <a:pt x="5882" y="5449"/>
                  </a:cubicBezTo>
                  <a:lnTo>
                    <a:pt x="3181" y="5449"/>
                  </a:lnTo>
                  <a:cubicBezTo>
                    <a:pt x="3132" y="5449"/>
                    <a:pt x="3091" y="5409"/>
                    <a:pt x="3091" y="5361"/>
                  </a:cubicBezTo>
                  <a:lnTo>
                    <a:pt x="3091" y="4615"/>
                  </a:lnTo>
                  <a:cubicBezTo>
                    <a:pt x="3091" y="4566"/>
                    <a:pt x="3132" y="4525"/>
                    <a:pt x="3181" y="4525"/>
                  </a:cubicBezTo>
                  <a:close/>
                  <a:moveTo>
                    <a:pt x="5224" y="5981"/>
                  </a:moveTo>
                  <a:lnTo>
                    <a:pt x="5224" y="6746"/>
                  </a:lnTo>
                  <a:lnTo>
                    <a:pt x="3838" y="6746"/>
                  </a:lnTo>
                  <a:lnTo>
                    <a:pt x="3838" y="5981"/>
                  </a:lnTo>
                  <a:close/>
                  <a:moveTo>
                    <a:pt x="8236" y="7815"/>
                  </a:moveTo>
                  <a:cubicBezTo>
                    <a:pt x="8249" y="7817"/>
                    <a:pt x="8270" y="7829"/>
                    <a:pt x="8278" y="7839"/>
                  </a:cubicBezTo>
                  <a:lnTo>
                    <a:pt x="8688" y="8544"/>
                  </a:lnTo>
                  <a:cubicBezTo>
                    <a:pt x="8691" y="8555"/>
                    <a:pt x="8691" y="8579"/>
                    <a:pt x="8688" y="8590"/>
                  </a:cubicBezTo>
                  <a:lnTo>
                    <a:pt x="8278" y="9297"/>
                  </a:lnTo>
                  <a:cubicBezTo>
                    <a:pt x="8270" y="9305"/>
                    <a:pt x="8249" y="9317"/>
                    <a:pt x="8236" y="9320"/>
                  </a:cubicBezTo>
                  <a:lnTo>
                    <a:pt x="7416" y="9320"/>
                  </a:lnTo>
                  <a:cubicBezTo>
                    <a:pt x="7405" y="9318"/>
                    <a:pt x="7383" y="9306"/>
                    <a:pt x="7375" y="9297"/>
                  </a:cubicBezTo>
                  <a:lnTo>
                    <a:pt x="6965" y="8590"/>
                  </a:lnTo>
                  <a:cubicBezTo>
                    <a:pt x="6961" y="8579"/>
                    <a:pt x="6961" y="8555"/>
                    <a:pt x="6965" y="8544"/>
                  </a:cubicBezTo>
                  <a:lnTo>
                    <a:pt x="7375" y="7839"/>
                  </a:lnTo>
                  <a:cubicBezTo>
                    <a:pt x="7383" y="7829"/>
                    <a:pt x="7405" y="7817"/>
                    <a:pt x="7416" y="7815"/>
                  </a:cubicBezTo>
                  <a:close/>
                  <a:moveTo>
                    <a:pt x="7937" y="0"/>
                  </a:moveTo>
                  <a:cubicBezTo>
                    <a:pt x="7692" y="0"/>
                    <a:pt x="7493" y="200"/>
                    <a:pt x="7493" y="444"/>
                  </a:cubicBezTo>
                  <a:lnTo>
                    <a:pt x="7493" y="1074"/>
                  </a:lnTo>
                  <a:cubicBezTo>
                    <a:pt x="7493" y="1319"/>
                    <a:pt x="7692" y="1518"/>
                    <a:pt x="7937" y="1518"/>
                  </a:cubicBezTo>
                  <a:lnTo>
                    <a:pt x="7961" y="1518"/>
                  </a:lnTo>
                  <a:lnTo>
                    <a:pt x="7961" y="2645"/>
                  </a:lnTo>
                  <a:lnTo>
                    <a:pt x="6574" y="2645"/>
                  </a:lnTo>
                  <a:lnTo>
                    <a:pt x="6574" y="2303"/>
                  </a:lnTo>
                  <a:cubicBezTo>
                    <a:pt x="6574" y="2157"/>
                    <a:pt x="6455" y="2038"/>
                    <a:pt x="6308" y="2038"/>
                  </a:cubicBezTo>
                  <a:cubicBezTo>
                    <a:pt x="6161" y="2038"/>
                    <a:pt x="6042" y="2157"/>
                    <a:pt x="6042" y="2303"/>
                  </a:cubicBezTo>
                  <a:lnTo>
                    <a:pt x="6042" y="2645"/>
                  </a:lnTo>
                  <a:lnTo>
                    <a:pt x="5659" y="2645"/>
                  </a:lnTo>
                  <a:cubicBezTo>
                    <a:pt x="5415" y="2645"/>
                    <a:pt x="5216" y="2845"/>
                    <a:pt x="5216" y="3089"/>
                  </a:cubicBezTo>
                  <a:lnTo>
                    <a:pt x="5216" y="3994"/>
                  </a:lnTo>
                  <a:lnTo>
                    <a:pt x="4969" y="3994"/>
                  </a:lnTo>
                  <a:lnTo>
                    <a:pt x="4969" y="1356"/>
                  </a:lnTo>
                  <a:cubicBezTo>
                    <a:pt x="4969" y="1111"/>
                    <a:pt x="4771" y="913"/>
                    <a:pt x="4526" y="913"/>
                  </a:cubicBezTo>
                  <a:lnTo>
                    <a:pt x="3091" y="913"/>
                  </a:lnTo>
                  <a:lnTo>
                    <a:pt x="3091" y="602"/>
                  </a:lnTo>
                  <a:cubicBezTo>
                    <a:pt x="3091" y="455"/>
                    <a:pt x="2972" y="336"/>
                    <a:pt x="2826" y="336"/>
                  </a:cubicBezTo>
                  <a:cubicBezTo>
                    <a:pt x="2679" y="336"/>
                    <a:pt x="2561" y="455"/>
                    <a:pt x="2561" y="602"/>
                  </a:cubicBezTo>
                  <a:lnTo>
                    <a:pt x="2561" y="1002"/>
                  </a:lnTo>
                  <a:cubicBezTo>
                    <a:pt x="2561" y="1246"/>
                    <a:pt x="2759" y="1444"/>
                    <a:pt x="3003" y="1444"/>
                  </a:cubicBezTo>
                  <a:lnTo>
                    <a:pt x="4437" y="1444"/>
                  </a:lnTo>
                  <a:lnTo>
                    <a:pt x="4437" y="3994"/>
                  </a:lnTo>
                  <a:lnTo>
                    <a:pt x="4144" y="3994"/>
                  </a:lnTo>
                  <a:lnTo>
                    <a:pt x="4144" y="2352"/>
                  </a:lnTo>
                  <a:cubicBezTo>
                    <a:pt x="4144" y="2107"/>
                    <a:pt x="3945" y="1909"/>
                    <a:pt x="3700" y="1909"/>
                  </a:cubicBezTo>
                  <a:lnTo>
                    <a:pt x="1522" y="1909"/>
                  </a:lnTo>
                  <a:lnTo>
                    <a:pt x="1522" y="1859"/>
                  </a:lnTo>
                  <a:cubicBezTo>
                    <a:pt x="1522" y="1614"/>
                    <a:pt x="1324" y="1416"/>
                    <a:pt x="1080" y="1416"/>
                  </a:cubicBezTo>
                  <a:lnTo>
                    <a:pt x="443" y="1416"/>
                  </a:lnTo>
                  <a:cubicBezTo>
                    <a:pt x="199" y="1416"/>
                    <a:pt x="1" y="1614"/>
                    <a:pt x="1" y="1859"/>
                  </a:cubicBezTo>
                  <a:lnTo>
                    <a:pt x="1" y="2490"/>
                  </a:lnTo>
                  <a:cubicBezTo>
                    <a:pt x="1" y="2735"/>
                    <a:pt x="199" y="2933"/>
                    <a:pt x="443" y="2933"/>
                  </a:cubicBezTo>
                  <a:lnTo>
                    <a:pt x="1080" y="2933"/>
                  </a:lnTo>
                  <a:cubicBezTo>
                    <a:pt x="1324" y="2933"/>
                    <a:pt x="1522" y="2735"/>
                    <a:pt x="1522" y="2490"/>
                  </a:cubicBezTo>
                  <a:lnTo>
                    <a:pt x="1522" y="2441"/>
                  </a:lnTo>
                  <a:lnTo>
                    <a:pt x="3612" y="2441"/>
                  </a:lnTo>
                  <a:lnTo>
                    <a:pt x="3612" y="3994"/>
                  </a:lnTo>
                  <a:lnTo>
                    <a:pt x="3181" y="3994"/>
                  </a:lnTo>
                  <a:cubicBezTo>
                    <a:pt x="2838" y="3994"/>
                    <a:pt x="2560" y="4273"/>
                    <a:pt x="2560" y="4615"/>
                  </a:cubicBezTo>
                  <a:lnTo>
                    <a:pt x="2560" y="5361"/>
                  </a:lnTo>
                  <a:cubicBezTo>
                    <a:pt x="2560" y="5703"/>
                    <a:pt x="2839" y="5981"/>
                    <a:pt x="3181" y="5981"/>
                  </a:cubicBezTo>
                  <a:lnTo>
                    <a:pt x="3306" y="5981"/>
                  </a:lnTo>
                  <a:lnTo>
                    <a:pt x="3306" y="7278"/>
                  </a:lnTo>
                  <a:cubicBezTo>
                    <a:pt x="1545" y="7811"/>
                    <a:pt x="334" y="9426"/>
                    <a:pt x="334" y="11276"/>
                  </a:cubicBezTo>
                  <a:cubicBezTo>
                    <a:pt x="334" y="13580"/>
                    <a:pt x="2217" y="15455"/>
                    <a:pt x="4531" y="15455"/>
                  </a:cubicBezTo>
                  <a:cubicBezTo>
                    <a:pt x="5344" y="15455"/>
                    <a:pt x="6133" y="15223"/>
                    <a:pt x="6812" y="14785"/>
                  </a:cubicBezTo>
                  <a:cubicBezTo>
                    <a:pt x="6935" y="14705"/>
                    <a:pt x="6970" y="14540"/>
                    <a:pt x="6891" y="14417"/>
                  </a:cubicBezTo>
                  <a:cubicBezTo>
                    <a:pt x="6840" y="14338"/>
                    <a:pt x="6755" y="14296"/>
                    <a:pt x="6668" y="14296"/>
                  </a:cubicBezTo>
                  <a:cubicBezTo>
                    <a:pt x="6618" y="14296"/>
                    <a:pt x="6568" y="14309"/>
                    <a:pt x="6524" y="14338"/>
                  </a:cubicBezTo>
                  <a:cubicBezTo>
                    <a:pt x="5930" y="14721"/>
                    <a:pt x="5241" y="14923"/>
                    <a:pt x="4531" y="14923"/>
                  </a:cubicBezTo>
                  <a:cubicBezTo>
                    <a:pt x="2509" y="14923"/>
                    <a:pt x="865" y="13287"/>
                    <a:pt x="865" y="11276"/>
                  </a:cubicBezTo>
                  <a:cubicBezTo>
                    <a:pt x="865" y="9600"/>
                    <a:pt x="2005" y="8146"/>
                    <a:pt x="3637" y="7739"/>
                  </a:cubicBezTo>
                  <a:cubicBezTo>
                    <a:pt x="3755" y="7709"/>
                    <a:pt x="3838" y="7602"/>
                    <a:pt x="3838" y="7480"/>
                  </a:cubicBezTo>
                  <a:lnTo>
                    <a:pt x="3838" y="7278"/>
                  </a:lnTo>
                  <a:lnTo>
                    <a:pt x="5224" y="7278"/>
                  </a:lnTo>
                  <a:lnTo>
                    <a:pt x="5224" y="7480"/>
                  </a:lnTo>
                  <a:cubicBezTo>
                    <a:pt x="5224" y="7602"/>
                    <a:pt x="5307" y="7709"/>
                    <a:pt x="5426" y="7739"/>
                  </a:cubicBezTo>
                  <a:cubicBezTo>
                    <a:pt x="5830" y="7840"/>
                    <a:pt x="6203" y="8005"/>
                    <a:pt x="6537" y="8222"/>
                  </a:cubicBezTo>
                  <a:lnTo>
                    <a:pt x="6503" y="8280"/>
                  </a:lnTo>
                  <a:cubicBezTo>
                    <a:pt x="6407" y="8446"/>
                    <a:pt x="6407" y="8688"/>
                    <a:pt x="6503" y="8854"/>
                  </a:cubicBezTo>
                  <a:lnTo>
                    <a:pt x="6917" y="9566"/>
                  </a:lnTo>
                  <a:cubicBezTo>
                    <a:pt x="7012" y="9732"/>
                    <a:pt x="7221" y="9852"/>
                    <a:pt x="7413" y="9852"/>
                  </a:cubicBezTo>
                  <a:lnTo>
                    <a:pt x="7907" y="9852"/>
                  </a:lnTo>
                  <a:cubicBezTo>
                    <a:pt x="8094" y="10291"/>
                    <a:pt x="8197" y="10774"/>
                    <a:pt x="8197" y="11276"/>
                  </a:cubicBezTo>
                  <a:cubicBezTo>
                    <a:pt x="8197" y="12038"/>
                    <a:pt x="7963" y="12767"/>
                    <a:pt x="7522" y="13386"/>
                  </a:cubicBezTo>
                  <a:cubicBezTo>
                    <a:pt x="7436" y="13505"/>
                    <a:pt x="7463" y="13672"/>
                    <a:pt x="7583" y="13757"/>
                  </a:cubicBezTo>
                  <a:cubicBezTo>
                    <a:pt x="7630" y="13790"/>
                    <a:pt x="7684" y="13806"/>
                    <a:pt x="7737" y="13806"/>
                  </a:cubicBezTo>
                  <a:cubicBezTo>
                    <a:pt x="7820" y="13806"/>
                    <a:pt x="7902" y="13768"/>
                    <a:pt x="7954" y="13695"/>
                  </a:cubicBezTo>
                  <a:cubicBezTo>
                    <a:pt x="8460" y="12986"/>
                    <a:pt x="8728" y="12149"/>
                    <a:pt x="8728" y="11276"/>
                  </a:cubicBezTo>
                  <a:cubicBezTo>
                    <a:pt x="8728" y="10761"/>
                    <a:pt x="8634" y="10264"/>
                    <a:pt x="8459" y="9804"/>
                  </a:cubicBezTo>
                  <a:cubicBezTo>
                    <a:pt x="8574" y="9753"/>
                    <a:pt x="8677" y="9668"/>
                    <a:pt x="8736" y="9566"/>
                  </a:cubicBezTo>
                  <a:lnTo>
                    <a:pt x="9149" y="8854"/>
                  </a:lnTo>
                  <a:cubicBezTo>
                    <a:pt x="9246" y="8688"/>
                    <a:pt x="9246" y="8446"/>
                    <a:pt x="9149" y="8281"/>
                  </a:cubicBezTo>
                  <a:lnTo>
                    <a:pt x="8736" y="7569"/>
                  </a:lnTo>
                  <a:cubicBezTo>
                    <a:pt x="8641" y="7403"/>
                    <a:pt x="8431" y="7283"/>
                    <a:pt x="8240" y="7283"/>
                  </a:cubicBezTo>
                  <a:lnTo>
                    <a:pt x="7413" y="7283"/>
                  </a:lnTo>
                  <a:cubicBezTo>
                    <a:pt x="7221" y="7283"/>
                    <a:pt x="7012" y="7403"/>
                    <a:pt x="6917" y="7569"/>
                  </a:cubicBezTo>
                  <a:lnTo>
                    <a:pt x="6804" y="7763"/>
                  </a:lnTo>
                  <a:cubicBezTo>
                    <a:pt x="6484" y="7557"/>
                    <a:pt x="6134" y="7392"/>
                    <a:pt x="5756" y="7278"/>
                  </a:cubicBezTo>
                  <a:lnTo>
                    <a:pt x="5756" y="5981"/>
                  </a:lnTo>
                  <a:lnTo>
                    <a:pt x="5882" y="5981"/>
                  </a:lnTo>
                  <a:cubicBezTo>
                    <a:pt x="6224" y="5981"/>
                    <a:pt x="6502" y="5703"/>
                    <a:pt x="6502" y="5361"/>
                  </a:cubicBezTo>
                  <a:lnTo>
                    <a:pt x="6502" y="4615"/>
                  </a:lnTo>
                  <a:cubicBezTo>
                    <a:pt x="6502" y="4273"/>
                    <a:pt x="6224" y="3994"/>
                    <a:pt x="5882" y="3994"/>
                  </a:cubicBezTo>
                  <a:lnTo>
                    <a:pt x="5748" y="3994"/>
                  </a:lnTo>
                  <a:lnTo>
                    <a:pt x="5748" y="3177"/>
                  </a:lnTo>
                  <a:lnTo>
                    <a:pt x="8049" y="3177"/>
                  </a:lnTo>
                  <a:cubicBezTo>
                    <a:pt x="8294" y="3177"/>
                    <a:pt x="8493" y="2978"/>
                    <a:pt x="8493" y="2734"/>
                  </a:cubicBezTo>
                  <a:lnTo>
                    <a:pt x="8493" y="1518"/>
                  </a:lnTo>
                  <a:lnTo>
                    <a:pt x="8572" y="1518"/>
                  </a:lnTo>
                  <a:cubicBezTo>
                    <a:pt x="8816" y="1518"/>
                    <a:pt x="9016" y="1319"/>
                    <a:pt x="9016" y="1074"/>
                  </a:cubicBezTo>
                  <a:lnTo>
                    <a:pt x="9016" y="444"/>
                  </a:lnTo>
                  <a:cubicBezTo>
                    <a:pt x="9016" y="200"/>
                    <a:pt x="8816" y="0"/>
                    <a:pt x="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794;p51">
              <a:extLst>
                <a:ext uri="{FF2B5EF4-FFF2-40B4-BE49-F238E27FC236}">
                  <a16:creationId xmlns:a16="http://schemas.microsoft.com/office/drawing/2014/main" id="{480B8435-E9CC-5DE8-039C-F49E12C48FDC}"/>
                </a:ext>
              </a:extLst>
            </p:cNvPr>
            <p:cNvSpPr/>
            <p:nvPr/>
          </p:nvSpPr>
          <p:spPr>
            <a:xfrm>
              <a:off x="6487962" y="1717348"/>
              <a:ext cx="70514" cy="64842"/>
            </a:xfrm>
            <a:custGeom>
              <a:avLst/>
              <a:gdLst/>
              <a:ahLst/>
              <a:cxnLst/>
              <a:rect l="l" t="t" r="r" b="b"/>
              <a:pathLst>
                <a:path w="2126" h="1955" extrusionOk="0">
                  <a:moveTo>
                    <a:pt x="1295" y="533"/>
                  </a:moveTo>
                  <a:cubicBezTo>
                    <a:pt x="1307" y="535"/>
                    <a:pt x="1329" y="547"/>
                    <a:pt x="1337" y="556"/>
                  </a:cubicBezTo>
                  <a:lnTo>
                    <a:pt x="1568" y="955"/>
                  </a:lnTo>
                  <a:cubicBezTo>
                    <a:pt x="1571" y="966"/>
                    <a:pt x="1571" y="989"/>
                    <a:pt x="1568" y="1001"/>
                  </a:cubicBezTo>
                  <a:lnTo>
                    <a:pt x="1337" y="1399"/>
                  </a:lnTo>
                  <a:cubicBezTo>
                    <a:pt x="1329" y="1408"/>
                    <a:pt x="1307" y="1421"/>
                    <a:pt x="1295" y="1424"/>
                  </a:cubicBezTo>
                  <a:lnTo>
                    <a:pt x="831" y="1424"/>
                  </a:lnTo>
                  <a:cubicBezTo>
                    <a:pt x="820" y="1421"/>
                    <a:pt x="798" y="1408"/>
                    <a:pt x="790" y="1399"/>
                  </a:cubicBezTo>
                  <a:lnTo>
                    <a:pt x="559" y="1001"/>
                  </a:lnTo>
                  <a:cubicBezTo>
                    <a:pt x="555" y="989"/>
                    <a:pt x="555" y="966"/>
                    <a:pt x="559" y="955"/>
                  </a:cubicBezTo>
                  <a:lnTo>
                    <a:pt x="790" y="556"/>
                  </a:lnTo>
                  <a:cubicBezTo>
                    <a:pt x="798" y="547"/>
                    <a:pt x="820" y="535"/>
                    <a:pt x="831" y="533"/>
                  </a:cubicBezTo>
                  <a:close/>
                  <a:moveTo>
                    <a:pt x="828" y="1"/>
                  </a:moveTo>
                  <a:cubicBezTo>
                    <a:pt x="636" y="1"/>
                    <a:pt x="428" y="121"/>
                    <a:pt x="332" y="286"/>
                  </a:cubicBezTo>
                  <a:lnTo>
                    <a:pt x="97" y="691"/>
                  </a:lnTo>
                  <a:cubicBezTo>
                    <a:pt x="0" y="857"/>
                    <a:pt x="0" y="1098"/>
                    <a:pt x="97" y="1265"/>
                  </a:cubicBezTo>
                  <a:lnTo>
                    <a:pt x="332" y="1669"/>
                  </a:lnTo>
                  <a:cubicBezTo>
                    <a:pt x="428" y="1834"/>
                    <a:pt x="636" y="1955"/>
                    <a:pt x="828" y="1955"/>
                  </a:cubicBezTo>
                  <a:lnTo>
                    <a:pt x="1299" y="1955"/>
                  </a:lnTo>
                  <a:cubicBezTo>
                    <a:pt x="1490" y="1955"/>
                    <a:pt x="1699" y="1834"/>
                    <a:pt x="1795" y="1669"/>
                  </a:cubicBezTo>
                  <a:lnTo>
                    <a:pt x="2030" y="1265"/>
                  </a:lnTo>
                  <a:cubicBezTo>
                    <a:pt x="2126" y="1098"/>
                    <a:pt x="2126" y="857"/>
                    <a:pt x="2030" y="691"/>
                  </a:cubicBezTo>
                  <a:lnTo>
                    <a:pt x="1795" y="286"/>
                  </a:lnTo>
                  <a:cubicBezTo>
                    <a:pt x="1699" y="121"/>
                    <a:pt x="1490"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795;p51">
              <a:extLst>
                <a:ext uri="{FF2B5EF4-FFF2-40B4-BE49-F238E27FC236}">
                  <a16:creationId xmlns:a16="http://schemas.microsoft.com/office/drawing/2014/main" id="{637C0524-4829-02EE-2676-F79DE227EF35}"/>
                </a:ext>
              </a:extLst>
            </p:cNvPr>
            <p:cNvSpPr/>
            <p:nvPr/>
          </p:nvSpPr>
          <p:spPr>
            <a:xfrm>
              <a:off x="6162888" y="1478111"/>
              <a:ext cx="50514" cy="50381"/>
            </a:xfrm>
            <a:custGeom>
              <a:avLst/>
              <a:gdLst/>
              <a:ahLst/>
              <a:cxnLst/>
              <a:rect l="l" t="t" r="r" b="b"/>
              <a:pathLst>
                <a:path w="1523" h="1519" extrusionOk="0">
                  <a:moveTo>
                    <a:pt x="991" y="533"/>
                  </a:moveTo>
                  <a:lnTo>
                    <a:pt x="991" y="986"/>
                  </a:lnTo>
                  <a:lnTo>
                    <a:pt x="532" y="986"/>
                  </a:lnTo>
                  <a:lnTo>
                    <a:pt x="532" y="533"/>
                  </a:lnTo>
                  <a:close/>
                  <a:moveTo>
                    <a:pt x="444" y="1"/>
                  </a:moveTo>
                  <a:cubicBezTo>
                    <a:pt x="199" y="1"/>
                    <a:pt x="0" y="199"/>
                    <a:pt x="0" y="443"/>
                  </a:cubicBezTo>
                  <a:lnTo>
                    <a:pt x="0" y="1075"/>
                  </a:lnTo>
                  <a:cubicBezTo>
                    <a:pt x="0" y="1319"/>
                    <a:pt x="199" y="1518"/>
                    <a:pt x="444" y="1518"/>
                  </a:cubicBezTo>
                  <a:lnTo>
                    <a:pt x="1079" y="1518"/>
                  </a:lnTo>
                  <a:cubicBezTo>
                    <a:pt x="1324" y="1518"/>
                    <a:pt x="1523" y="1319"/>
                    <a:pt x="1523" y="1075"/>
                  </a:cubicBezTo>
                  <a:lnTo>
                    <a:pt x="1523" y="443"/>
                  </a:lnTo>
                  <a:cubicBezTo>
                    <a:pt x="1523" y="199"/>
                    <a:pt x="1324" y="1"/>
                    <a:pt x="1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796;p51">
              <a:extLst>
                <a:ext uri="{FF2B5EF4-FFF2-40B4-BE49-F238E27FC236}">
                  <a16:creationId xmlns:a16="http://schemas.microsoft.com/office/drawing/2014/main" id="{58A16FEB-9174-24CE-FBC0-1DC63CC128D2}"/>
                </a:ext>
              </a:extLst>
            </p:cNvPr>
            <p:cNvSpPr/>
            <p:nvPr/>
          </p:nvSpPr>
          <p:spPr>
            <a:xfrm>
              <a:off x="6526636" y="1467531"/>
              <a:ext cx="50547" cy="50381"/>
            </a:xfrm>
            <a:custGeom>
              <a:avLst/>
              <a:gdLst/>
              <a:ahLst/>
              <a:cxnLst/>
              <a:rect l="l" t="t" r="r" b="b"/>
              <a:pathLst>
                <a:path w="1524" h="1519" extrusionOk="0">
                  <a:moveTo>
                    <a:pt x="992" y="532"/>
                  </a:moveTo>
                  <a:lnTo>
                    <a:pt x="992" y="986"/>
                  </a:lnTo>
                  <a:lnTo>
                    <a:pt x="533" y="986"/>
                  </a:lnTo>
                  <a:lnTo>
                    <a:pt x="533" y="532"/>
                  </a:lnTo>
                  <a:close/>
                  <a:moveTo>
                    <a:pt x="444" y="0"/>
                  </a:moveTo>
                  <a:cubicBezTo>
                    <a:pt x="200" y="0"/>
                    <a:pt x="1" y="200"/>
                    <a:pt x="1" y="444"/>
                  </a:cubicBezTo>
                  <a:lnTo>
                    <a:pt x="1" y="1074"/>
                  </a:lnTo>
                  <a:cubicBezTo>
                    <a:pt x="1" y="1319"/>
                    <a:pt x="200" y="1518"/>
                    <a:pt x="444" y="1518"/>
                  </a:cubicBezTo>
                  <a:lnTo>
                    <a:pt x="1080" y="1518"/>
                  </a:lnTo>
                  <a:cubicBezTo>
                    <a:pt x="1324" y="1518"/>
                    <a:pt x="1523" y="1319"/>
                    <a:pt x="1523" y="1074"/>
                  </a:cubicBezTo>
                  <a:lnTo>
                    <a:pt x="1523" y="444"/>
                  </a:lnTo>
                  <a:cubicBezTo>
                    <a:pt x="1523" y="200"/>
                    <a:pt x="1324" y="0"/>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797;p51">
              <a:extLst>
                <a:ext uri="{FF2B5EF4-FFF2-40B4-BE49-F238E27FC236}">
                  <a16:creationId xmlns:a16="http://schemas.microsoft.com/office/drawing/2014/main" id="{21033422-783E-AE59-A731-FE0D1496B2FC}"/>
                </a:ext>
              </a:extLst>
            </p:cNvPr>
            <p:cNvSpPr/>
            <p:nvPr/>
          </p:nvSpPr>
          <p:spPr>
            <a:xfrm>
              <a:off x="6268626" y="1431577"/>
              <a:ext cx="50481" cy="73499"/>
            </a:xfrm>
            <a:custGeom>
              <a:avLst/>
              <a:gdLst/>
              <a:ahLst/>
              <a:cxnLst/>
              <a:rect l="l" t="t" r="r" b="b"/>
              <a:pathLst>
                <a:path w="1522" h="2216" extrusionOk="0">
                  <a:moveTo>
                    <a:pt x="990" y="531"/>
                  </a:moveTo>
                  <a:lnTo>
                    <a:pt x="990" y="986"/>
                  </a:lnTo>
                  <a:lnTo>
                    <a:pt x="531" y="986"/>
                  </a:lnTo>
                  <a:lnTo>
                    <a:pt x="531" y="531"/>
                  </a:lnTo>
                  <a:close/>
                  <a:moveTo>
                    <a:pt x="443" y="0"/>
                  </a:moveTo>
                  <a:cubicBezTo>
                    <a:pt x="198" y="0"/>
                    <a:pt x="0" y="198"/>
                    <a:pt x="0" y="443"/>
                  </a:cubicBezTo>
                  <a:lnTo>
                    <a:pt x="0" y="1074"/>
                  </a:lnTo>
                  <a:cubicBezTo>
                    <a:pt x="0" y="1319"/>
                    <a:pt x="198" y="1518"/>
                    <a:pt x="443" y="1518"/>
                  </a:cubicBezTo>
                  <a:lnTo>
                    <a:pt x="475" y="1518"/>
                  </a:lnTo>
                  <a:lnTo>
                    <a:pt x="475" y="1950"/>
                  </a:lnTo>
                  <a:cubicBezTo>
                    <a:pt x="475" y="2097"/>
                    <a:pt x="593" y="2216"/>
                    <a:pt x="739" y="2216"/>
                  </a:cubicBezTo>
                  <a:cubicBezTo>
                    <a:pt x="886" y="2216"/>
                    <a:pt x="1005" y="2097"/>
                    <a:pt x="1005" y="1950"/>
                  </a:cubicBezTo>
                  <a:lnTo>
                    <a:pt x="1005" y="1518"/>
                  </a:lnTo>
                  <a:lnTo>
                    <a:pt x="1079" y="1518"/>
                  </a:lnTo>
                  <a:cubicBezTo>
                    <a:pt x="1324" y="1518"/>
                    <a:pt x="1522" y="1319"/>
                    <a:pt x="1522" y="1074"/>
                  </a:cubicBezTo>
                  <a:lnTo>
                    <a:pt x="1522" y="443"/>
                  </a:lnTo>
                  <a:cubicBezTo>
                    <a:pt x="1522" y="198"/>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798;p51">
              <a:extLst>
                <a:ext uri="{FF2B5EF4-FFF2-40B4-BE49-F238E27FC236}">
                  <a16:creationId xmlns:a16="http://schemas.microsoft.com/office/drawing/2014/main" id="{9CA17F10-09EB-CEFD-1795-B83EA08D50E8}"/>
                </a:ext>
              </a:extLst>
            </p:cNvPr>
            <p:cNvSpPr/>
            <p:nvPr/>
          </p:nvSpPr>
          <p:spPr>
            <a:xfrm>
              <a:off x="6383418" y="1467498"/>
              <a:ext cx="50481" cy="95191"/>
            </a:xfrm>
            <a:custGeom>
              <a:avLst/>
              <a:gdLst/>
              <a:ahLst/>
              <a:cxnLst/>
              <a:rect l="l" t="t" r="r" b="b"/>
              <a:pathLst>
                <a:path w="1522" h="2870" extrusionOk="0">
                  <a:moveTo>
                    <a:pt x="991" y="532"/>
                  </a:moveTo>
                  <a:lnTo>
                    <a:pt x="991" y="986"/>
                  </a:lnTo>
                  <a:lnTo>
                    <a:pt x="532" y="986"/>
                  </a:lnTo>
                  <a:lnTo>
                    <a:pt x="532" y="532"/>
                  </a:lnTo>
                  <a:close/>
                  <a:moveTo>
                    <a:pt x="444" y="0"/>
                  </a:moveTo>
                  <a:cubicBezTo>
                    <a:pt x="200" y="0"/>
                    <a:pt x="0" y="200"/>
                    <a:pt x="0" y="444"/>
                  </a:cubicBezTo>
                  <a:lnTo>
                    <a:pt x="0" y="1075"/>
                  </a:lnTo>
                  <a:cubicBezTo>
                    <a:pt x="0" y="1320"/>
                    <a:pt x="198" y="1518"/>
                    <a:pt x="443" y="1518"/>
                  </a:cubicBezTo>
                  <a:lnTo>
                    <a:pt x="495" y="1518"/>
                  </a:lnTo>
                  <a:lnTo>
                    <a:pt x="495" y="2603"/>
                  </a:lnTo>
                  <a:cubicBezTo>
                    <a:pt x="495" y="2751"/>
                    <a:pt x="614" y="2869"/>
                    <a:pt x="761" y="2869"/>
                  </a:cubicBezTo>
                  <a:cubicBezTo>
                    <a:pt x="908" y="2869"/>
                    <a:pt x="1027" y="2751"/>
                    <a:pt x="1027" y="2603"/>
                  </a:cubicBezTo>
                  <a:lnTo>
                    <a:pt x="1027" y="1518"/>
                  </a:lnTo>
                  <a:lnTo>
                    <a:pt x="1079" y="1518"/>
                  </a:lnTo>
                  <a:cubicBezTo>
                    <a:pt x="1324" y="1518"/>
                    <a:pt x="1522" y="1320"/>
                    <a:pt x="1522" y="1075"/>
                  </a:cubicBezTo>
                  <a:lnTo>
                    <a:pt x="1522" y="444"/>
                  </a:lnTo>
                  <a:cubicBezTo>
                    <a:pt x="1522" y="200"/>
                    <a:pt x="1324" y="0"/>
                    <a:pt x="1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94350873"/>
      </p:ext>
    </p:extLst>
  </p:cSld>
  <p:clrMapOvr>
    <a:masterClrMapping/>
  </p:clrMapOvr>
</p:sld>
</file>

<file path=ppt/theme/theme1.xml><?xml version="1.0" encoding="utf-8"?>
<a:theme xmlns:a="http://schemas.openxmlformats.org/drawingml/2006/main" name="Artificial Intelligence (AI) Technology Consulting by Slidesgo">
  <a:themeElements>
    <a:clrScheme name="Simple Light">
      <a:dk1>
        <a:srgbClr val="FFFFFF"/>
      </a:dk1>
      <a:lt1>
        <a:srgbClr val="032138"/>
      </a:lt1>
      <a:dk2>
        <a:srgbClr val="6995D9"/>
      </a:dk2>
      <a:lt2>
        <a:srgbClr val="002E8A"/>
      </a:lt2>
      <a:accent1>
        <a:srgbClr val="00FB87"/>
      </a:accent1>
      <a:accent2>
        <a:srgbClr val="00CCAC"/>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1599</TotalTime>
  <Words>1209</Words>
  <Application>Microsoft Office PowerPoint</Application>
  <PresentationFormat>On-screen Show (16:9)</PresentationFormat>
  <Paragraphs>187</Paragraphs>
  <Slides>24</Slides>
  <Notes>24</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24</vt:i4>
      </vt:variant>
    </vt:vector>
  </HeadingPairs>
  <TitlesOfParts>
    <vt:vector size="34" baseType="lpstr">
      <vt:lpstr>Arial</vt:lpstr>
      <vt:lpstr>PT Sans</vt:lpstr>
      <vt:lpstr>Montserrat </vt:lpstr>
      <vt:lpstr>Anaheim</vt:lpstr>
      <vt:lpstr>Bebas Neue</vt:lpstr>
      <vt:lpstr>Montserrat Black</vt:lpstr>
      <vt:lpstr>Nunito Light</vt:lpstr>
      <vt:lpstr>-apple-system</vt:lpstr>
      <vt:lpstr>Montserrat</vt:lpstr>
      <vt:lpstr>Artificial Intelligence (AI) Technology Consulting by Slidesgo</vt:lpstr>
      <vt:lpstr>Vision-based Vibration  Analysis (AI)  Using Eulerian Video Magnification (EVM)</vt:lpstr>
      <vt:lpstr>OUR PROJECT</vt:lpstr>
      <vt:lpstr>Motivation &amp; Problem Statement</vt:lpstr>
      <vt:lpstr>PROJECT OBJECTIVES  </vt:lpstr>
      <vt:lpstr>Datasets &amp; Video  Collection</vt:lpstr>
      <vt:lpstr>Video Preprocessing Pipeline</vt:lpstr>
      <vt:lpstr>Example of ROI Detection</vt:lpstr>
      <vt:lpstr>Synchronized Video Generation</vt:lpstr>
      <vt:lpstr>Eulerian Video Magnification   </vt:lpstr>
      <vt:lpstr>Used Parameters:</vt:lpstr>
      <vt:lpstr>EVM OUTPUT</vt:lpstr>
      <vt:lpstr>NEXT SEGMENTATION</vt:lpstr>
      <vt:lpstr>Benefits of Video Segmentation</vt:lpstr>
      <vt:lpstr>FEATURES EXTRACTED</vt:lpstr>
      <vt:lpstr>FEATURES EXTRACTED</vt:lpstr>
      <vt:lpstr>Creating Duration-Based CSV Files for Each Group</vt:lpstr>
      <vt:lpstr>Model Training and Evaluation</vt:lpstr>
      <vt:lpstr>Model Training and Evaluation</vt:lpstr>
      <vt:lpstr>NEXT THE MODEL</vt:lpstr>
      <vt:lpstr>Model Architecture</vt:lpstr>
      <vt:lpstr>Training Setup</vt:lpstr>
      <vt:lpstr>Dataset Details</vt:lpstr>
      <vt:lpstr>Performance Summary</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Hoor Arafaa</dc:creator>
  <cp:lastModifiedBy>Hoor Arafaa</cp:lastModifiedBy>
  <cp:revision>3</cp:revision>
  <dcterms:modified xsi:type="dcterms:W3CDTF">2025-05-09T00:35:03Z</dcterms:modified>
</cp:coreProperties>
</file>